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17" r:id="rId5"/>
  </p:sldMasterIdLst>
  <p:notesMasterIdLst>
    <p:notesMasterId r:id="rId44"/>
  </p:notesMasterIdLst>
  <p:handoutMasterIdLst>
    <p:handoutMasterId r:id="rId45"/>
  </p:handoutMasterIdLst>
  <p:sldIdLst>
    <p:sldId id="268" r:id="rId6"/>
    <p:sldId id="541" r:id="rId7"/>
    <p:sldId id="584" r:id="rId8"/>
    <p:sldId id="539" r:id="rId9"/>
    <p:sldId id="664" r:id="rId10"/>
    <p:sldId id="625" r:id="rId11"/>
    <p:sldId id="617" r:id="rId12"/>
    <p:sldId id="634" r:id="rId13"/>
    <p:sldId id="635" r:id="rId14"/>
    <p:sldId id="636" r:id="rId15"/>
    <p:sldId id="706" r:id="rId16"/>
    <p:sldId id="1471" r:id="rId17"/>
    <p:sldId id="1473" r:id="rId18"/>
    <p:sldId id="1475" r:id="rId19"/>
    <p:sldId id="1477" r:id="rId20"/>
    <p:sldId id="1478" r:id="rId21"/>
    <p:sldId id="1470" r:id="rId22"/>
    <p:sldId id="640" r:id="rId23"/>
    <p:sldId id="649" r:id="rId24"/>
    <p:sldId id="650" r:id="rId25"/>
    <p:sldId id="590" r:id="rId26"/>
    <p:sldId id="656" r:id="rId27"/>
    <p:sldId id="657" r:id="rId28"/>
    <p:sldId id="426" r:id="rId29"/>
    <p:sldId id="514" r:id="rId30"/>
    <p:sldId id="501" r:id="rId31"/>
    <p:sldId id="427" r:id="rId32"/>
    <p:sldId id="499" r:id="rId33"/>
    <p:sldId id="619" r:id="rId34"/>
    <p:sldId id="489" r:id="rId35"/>
    <p:sldId id="513" r:id="rId36"/>
    <p:sldId id="431" r:id="rId37"/>
    <p:sldId id="491" r:id="rId38"/>
    <p:sldId id="658" r:id="rId39"/>
    <p:sldId id="659" r:id="rId40"/>
    <p:sldId id="660" r:id="rId41"/>
    <p:sldId id="661" r:id="rId42"/>
    <p:sldId id="425" r:id="rId43"/>
  </p:sldIdLst>
  <p:sldSz cx="9144000" cy="5143500" type="screen16x9"/>
  <p:notesSz cx="6858000" cy="9144000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cdmz\exansono" initials="n" lastIdx="9" clrIdx="6">
    <p:extLst>
      <p:ext uri="{19B8F6BF-5375-455C-9EA6-DF929625EA0E}">
        <p15:presenceInfo xmlns:p15="http://schemas.microsoft.com/office/powerpoint/2012/main" userId="ncdmz\exansono" providerId="None"/>
      </p:ext>
    </p:extLst>
  </p:cmAuthor>
  <p:cmAuthor id="1" name="Eva Maria Ellingsøe" initials="EME" lastIdx="60" clrIdx="0">
    <p:extLst>
      <p:ext uri="{19B8F6BF-5375-455C-9EA6-DF929625EA0E}">
        <p15:presenceInfo xmlns:p15="http://schemas.microsoft.com/office/powerpoint/2012/main" userId="S::evme@netcompany.com::b52f3b26-8880-4f4e-8412-b666c7b9a678" providerId="AD"/>
      </p:ext>
    </p:extLst>
  </p:cmAuthor>
  <p:cmAuthor id="8" name="Anne Sofie Nobel" initials="AN" lastIdx="4" clrIdx="7">
    <p:extLst>
      <p:ext uri="{19B8F6BF-5375-455C-9EA6-DF929625EA0E}">
        <p15:presenceInfo xmlns:p15="http://schemas.microsoft.com/office/powerpoint/2012/main" userId="S-1-5-21-1538251691-1472482740-4168457394-33533" providerId="AD"/>
      </p:ext>
    </p:extLst>
  </p:cmAuthor>
  <p:cmAuthor id="2" name="Cecilie Louise Storm" initials="CLS" lastIdx="2" clrIdx="1">
    <p:extLst>
      <p:ext uri="{19B8F6BF-5375-455C-9EA6-DF929625EA0E}">
        <p15:presenceInfo xmlns:p15="http://schemas.microsoft.com/office/powerpoint/2012/main" userId="S::cls@netcompany.com::e8544f32-563d-417a-8205-f91e19f883b2" providerId="AD"/>
      </p:ext>
    </p:extLst>
  </p:cmAuthor>
  <p:cmAuthor id="3" name="ncdmz\opj" initials="n" lastIdx="1" clrIdx="2">
    <p:extLst>
      <p:ext uri="{19B8F6BF-5375-455C-9EA6-DF929625EA0E}">
        <p15:presenceInfo xmlns:p15="http://schemas.microsoft.com/office/powerpoint/2012/main" userId="ncdmz\opj" providerId="None"/>
      </p:ext>
    </p:extLst>
  </p:cmAuthor>
  <p:cmAuthor id="4" name="Natasja Halken Nordkvist Henriksen" initials="NHNH" lastIdx="3" clrIdx="3">
    <p:extLst>
      <p:ext uri="{19B8F6BF-5375-455C-9EA6-DF929625EA0E}">
        <p15:presenceInfo xmlns:p15="http://schemas.microsoft.com/office/powerpoint/2012/main" userId="S::nath@netcompany.com::2cd3fe60-7665-4fef-9316-b3d076e3d102" providerId="AD"/>
      </p:ext>
    </p:extLst>
  </p:cmAuthor>
  <p:cmAuthor id="5" name="ncdmz\exawskombit" initials="n" lastIdx="10" clrIdx="4">
    <p:extLst>
      <p:ext uri="{19B8F6BF-5375-455C-9EA6-DF929625EA0E}">
        <p15:presenceInfo xmlns:p15="http://schemas.microsoft.com/office/powerpoint/2012/main" userId="ncdmz\exawskombit" providerId="None"/>
      </p:ext>
    </p:extLst>
  </p:cmAuthor>
  <p:cmAuthor id="6" name="NCDMZ\nath" initials="N" lastIdx="2" clrIdx="5">
    <p:extLst>
      <p:ext uri="{19B8F6BF-5375-455C-9EA6-DF929625EA0E}">
        <p15:presenceInfo xmlns:p15="http://schemas.microsoft.com/office/powerpoint/2012/main" userId="NCDMZ\na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CB4"/>
    <a:srgbClr val="005776"/>
    <a:srgbClr val="FFFFFF"/>
    <a:srgbClr val="E46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54789" autoAdjust="0"/>
  </p:normalViewPr>
  <p:slideViewPr>
    <p:cSldViewPr snapToGrid="0" snapToObjects="1" showGuides="1">
      <p:cViewPr varScale="1">
        <p:scale>
          <a:sx n="92" d="100"/>
          <a:sy n="92" d="100"/>
        </p:scale>
        <p:origin x="2166" y="66"/>
      </p:cViewPr>
      <p:guideLst>
        <p:guide orient="horz" pos="1756"/>
        <p:guide pos="2880"/>
      </p:guideLst>
    </p:cSldViewPr>
  </p:slideViewPr>
  <p:outlineViewPr>
    <p:cViewPr>
      <p:scale>
        <a:sx n="33" d="100"/>
        <a:sy n="33" d="100"/>
      </p:scale>
      <p:origin x="0" y="-126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BD6D45-6EE9-4945-BC5F-0D0A3C9016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8EF79-1A82-CF4A-B617-4B550B38E5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E6BEA-3EAF-184F-971B-CE59E0ED1E73}" type="datetimeFigureOut">
              <a:rPr lang="da-DK" smtClean="0"/>
              <a:t>08-12-2021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F72C9-7E5E-A14D-8DBA-B3B07F466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20A54-F960-6241-A449-79CE1BE290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92CFE-3B7A-3B44-89D6-7B8AC0C65C9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0755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CAED-7BFE-974C-9513-70D0F3B3319B}" type="datetimeFigureOut">
              <a:rPr lang="da-DK" smtClean="0"/>
              <a:t>08-12-2021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C9B09-1343-A043-9921-A0566060D0A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773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9B09-1343-A043-9921-A0566060D0AA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8169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102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C9B09-1343-A043-9921-A0566060D0A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033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C9B09-1343-A043-9921-A0566060D0A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792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C9B09-1343-A043-9921-A0566060D0A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003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9B09-1343-A043-9921-A0566060D0AA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495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u="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9B09-1343-A043-9921-A0566060D0AA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7341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u="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9B09-1343-A043-9921-A0566060D0AA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1182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807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193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26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6822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78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99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+mj-lt"/>
              <a:buNone/>
            </a:pPr>
            <a:endParaRPr lang="da-DK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027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946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016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722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962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800" b="1" u="sng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917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91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92D08-E994-4DC0-9C26-EC21539608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765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138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218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21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5840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45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038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5412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81638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339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  <a:spcAft>
                <a:spcPts val="800"/>
              </a:spcAft>
            </a:pPr>
            <a:endParaRPr lang="da-DK" sz="1800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486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da-DK" sz="1800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034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+mj-lt"/>
              <a:buNone/>
            </a:pPr>
            <a:endParaRPr lang="da-DK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1654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sz="1800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55F2F-FC00-4F39-AC60-2DBBBC93619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3143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ts val="1300"/>
              </a:lnSpc>
              <a:spcAft>
                <a:spcPts val="800"/>
              </a:spcAft>
              <a:buFont typeface="+mj-lt"/>
              <a:buNone/>
            </a:pPr>
            <a:endParaRPr lang="da-DK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857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55F2F-FC00-4F39-AC60-2DBBBC93619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01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9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svg"/><Relationship Id="rId4" Type="http://schemas.openxmlformats.org/officeDocument/2006/relationships/image" Target="../media/image16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svg"/><Relationship Id="rId4" Type="http://schemas.openxmlformats.org/officeDocument/2006/relationships/image" Target="../media/image16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1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7" y="964059"/>
            <a:ext cx="1323096" cy="232165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668589"/>
            <a:ext cx="3421062" cy="22661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9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Project name here</a:t>
            </a:r>
          </a:p>
          <a:p>
            <a:pPr lvl="0"/>
            <a:endParaRPr lang="en-GB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9890" y="2872370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150938" y="2872370"/>
            <a:ext cx="924997" cy="47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800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GB" sz="800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GB" sz="800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GB" sz="800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9890" y="2992881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9890" y="3113392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9890" y="3237077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solidFill>
            <a:srgbClr val="E46053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0"/>
            <a:ext cx="1162800" cy="15410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15" name="Tekstfelt 23">
            <a:extLst>
              <a:ext uri="{FF2B5EF4-FFF2-40B4-BE49-F238E27FC236}">
                <a16:creationId xmlns:a16="http://schemas.microsoft.com/office/drawing/2014/main" id="{60DAE731-C598-4CCA-AB5A-574D1D9771BF}"/>
              </a:ext>
            </a:extLst>
          </p:cNvPr>
          <p:cNvSpPr txBox="1"/>
          <p:nvPr userDrawn="1"/>
        </p:nvSpPr>
        <p:spPr>
          <a:xfrm>
            <a:off x="1182180" y="4748664"/>
            <a:ext cx="67796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 algn="ctr"/>
            <a:r>
              <a:rPr lang="da-DK" sz="6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Netcompany</a:t>
            </a:r>
          </a:p>
        </p:txBody>
      </p:sp>
    </p:spTree>
    <p:extLst>
      <p:ext uri="{BB962C8B-B14F-4D97-AF65-F5344CB8AC3E}">
        <p14:creationId xmlns:p14="http://schemas.microsoft.com/office/powerpoint/2010/main" val="4045960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649" y="1046672"/>
            <a:ext cx="3854053" cy="3566915"/>
          </a:xfrm>
        </p:spPr>
        <p:txBody>
          <a:bodyPr/>
          <a:lstStyle/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83541" y="1046672"/>
            <a:ext cx="3820709" cy="3566915"/>
          </a:xfrm>
        </p:spPr>
        <p:txBody>
          <a:bodyPr/>
          <a:lstStyle/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49" y="460075"/>
            <a:ext cx="8070601" cy="333555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9152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49" y="460075"/>
            <a:ext cx="8057195" cy="339306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9639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NAME OF SECTION BREAKER</a:t>
            </a:r>
            <a:br>
              <a:rPr lang="en-GB" noProof="0"/>
            </a:b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1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edit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126110" y="2419200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6370F895-0839-4A35-BA84-D74A0A7011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938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2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779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26110" y="2420066"/>
            <a:ext cx="129600" cy="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NAME OF SECTION BREAKER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1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edit subtitle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0D17B9-1D44-48DA-BCDA-B6E34BBAC6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77240" cy="109728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</p:spTree>
    <p:extLst>
      <p:ext uri="{BB962C8B-B14F-4D97-AF65-F5344CB8AC3E}">
        <p14:creationId xmlns:p14="http://schemas.microsoft.com/office/powerpoint/2010/main" val="670485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900"/>
            <a:ext cx="9144000" cy="5144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B59B64-E174-4720-A92A-401F3CC7B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77240" cy="109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</p:spTree>
    <p:extLst>
      <p:ext uri="{BB962C8B-B14F-4D97-AF65-F5344CB8AC3E}">
        <p14:creationId xmlns:p14="http://schemas.microsoft.com/office/powerpoint/2010/main" val="1562612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4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3810623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TEXT ON TOP OF IMAGE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071846-041F-4683-898B-F79C0C844E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77240" cy="109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</p:spTree>
    <p:extLst>
      <p:ext uri="{BB962C8B-B14F-4D97-AF65-F5344CB8AC3E}">
        <p14:creationId xmlns:p14="http://schemas.microsoft.com/office/powerpoint/2010/main" val="2778396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4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3810623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ADD TEXT ON TOP OF IMAGE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77240" cy="109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0,28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en-GB" sz="8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97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0" y="158750"/>
            <a:ext cx="4429125" cy="482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460075"/>
            <a:ext cx="3833564" cy="333555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58174"/>
            <a:ext cx="3827463" cy="3566214"/>
          </a:xfrm>
        </p:spPr>
        <p:txBody>
          <a:bodyPr/>
          <a:lstStyle/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2563" y="1058174"/>
            <a:ext cx="3827463" cy="356621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86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0"/>
            <a:ext cx="4413600" cy="482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472325"/>
            <a:ext cx="3827214" cy="325562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5" y="1094174"/>
            <a:ext cx="3827463" cy="3530214"/>
          </a:xfrm>
        </p:spPr>
        <p:txBody>
          <a:bodyPr/>
          <a:lstStyle/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1094174"/>
            <a:ext cx="3631151" cy="353021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045" y="943656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 flipV="1">
            <a:off x="1078173" y="4640238"/>
            <a:ext cx="0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600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en-GB" sz="800" noProof="0">
              <a:solidFill>
                <a:schemeClr val="tx1"/>
              </a:solidFill>
            </a:endParaRPr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31C3B5A4-50DD-4DB4-A0DC-3EAD8D6DD3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15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0" y="158750"/>
            <a:ext cx="4429125" cy="482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65894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138" algn="l"/>
              </a:tabLst>
              <a:defRPr b="1" i="1">
                <a:solidFill>
                  <a:schemeClr val="accent4"/>
                </a:solidFill>
              </a:defRPr>
            </a:lvl1pPr>
            <a:lvl2pPr marL="3429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5151546" y="1556087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52423"/>
            <a:ext cx="3827463" cy="357196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12737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13050-2CD0-8C46-A175-8C8436CB8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465827"/>
            <a:ext cx="3833564" cy="339306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3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49" y="513362"/>
            <a:ext cx="8070601" cy="303272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649" y="1058174"/>
            <a:ext cx="8070601" cy="356621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12737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163744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0"/>
            <a:ext cx="4413600" cy="482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465826"/>
            <a:ext cx="3827214" cy="333555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5" y="1093427"/>
            <a:ext cx="3827463" cy="3542463"/>
          </a:xfrm>
        </p:spPr>
        <p:txBody>
          <a:bodyPr/>
          <a:lstStyle/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295" y="945150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078173" y="46402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600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2295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138" algn="l"/>
              </a:tabLst>
              <a:defRPr b="1" i="1">
                <a:solidFill>
                  <a:schemeClr val="accent4"/>
                </a:solidFill>
              </a:defRPr>
            </a:lvl1pPr>
            <a:lvl2pPr marL="3429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737947" y="1556087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en-GB" sz="800" noProof="0">
              <a:solidFill>
                <a:schemeClr val="tx1"/>
              </a:solidFill>
            </a:endParaRPr>
          </a:p>
        </p:txBody>
      </p:sp>
      <p:pic>
        <p:nvPicPr>
          <p:cNvPr id="14" name="Graphic 7">
            <a:extLst>
              <a:ext uri="{FF2B5EF4-FFF2-40B4-BE49-F238E27FC236}">
                <a16:creationId xmlns:a16="http://schemas.microsoft.com/office/drawing/2014/main" id="{4ABFF0FF-574E-46EE-B057-BFD1C68FA5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3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460075"/>
            <a:ext cx="3833564" cy="350808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52423"/>
            <a:ext cx="3827463" cy="3577716"/>
          </a:xfrm>
        </p:spPr>
        <p:txBody>
          <a:bodyPr/>
          <a:lstStyle>
            <a:lvl1pPr marL="0" indent="0">
              <a:buNone/>
              <a:defRPr/>
            </a:lvl1pPr>
            <a:lvl2pPr marL="312737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40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875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7650" y="1069676"/>
            <a:ext cx="3812511" cy="356621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01" y="442823"/>
            <a:ext cx="3816350" cy="333554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en-GB" sz="800" noProof="0">
              <a:solidFill>
                <a:schemeClr val="tx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1A5A68D-04C4-4993-951C-36BBC3AA2B05}"/>
              </a:ext>
            </a:extLst>
          </p:cNvPr>
          <p:cNvSpPr txBox="1">
            <a:spLocks/>
          </p:cNvSpPr>
          <p:nvPr userDrawn="1"/>
        </p:nvSpPr>
        <p:spPr>
          <a:xfrm>
            <a:off x="4792295" y="945150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.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4D11AAC-4FD7-4E92-9BA2-C0AF1C9BC1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4787062"/>
            <a:ext cx="777240" cy="109728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770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CASE TITLE ABOUT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6110" y="2583840"/>
            <a:ext cx="3421062" cy="53312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12737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GB" noProof="0"/>
              <a:t>Describe clients challenge and the wanted or delivered effects for their customers, users, business, infrastructure etc. To the point in max 3 lines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84C613-7386-F14A-94C2-A85CE69C73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7" y="4798800"/>
            <a:ext cx="777240" cy="109728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26110" y="2420758"/>
            <a:ext cx="129600" cy="18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26110" y="1090724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Place logo here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03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340249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77C46C1-3D47-574B-A7FD-E386AEAF5F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798800"/>
            <a:ext cx="777240" cy="109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5899" y="1395525"/>
            <a:ext cx="2473200" cy="3238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3556149" y="12276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en-GB" noProof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149" y="158751"/>
            <a:ext cx="5048101" cy="924018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 cap="all"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355" y="1395525"/>
            <a:ext cx="2473200" cy="3238388"/>
          </a:xfrm>
        </p:spPr>
        <p:txBody>
          <a:bodyPr>
            <a:normAutofit/>
          </a:bodyPr>
          <a:lstStyle>
            <a:lvl1pPr marL="92075" indent="-92075">
              <a:buFont typeface="Arial" panose="020B0604020202020204" pitchFamily="34" charset="0"/>
              <a:buChar char="•"/>
              <a:tabLst/>
              <a:defRPr sz="1000">
                <a:solidFill>
                  <a:schemeClr val="tx1"/>
                </a:solidFill>
              </a:defRPr>
            </a:lvl1pPr>
            <a:lvl2pPr marL="5143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8572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39854" y="1395526"/>
            <a:ext cx="2473200" cy="10306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="1" i="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“Add statement about effects for business, society or customers”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en-GB" sz="8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89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7" y="94"/>
            <a:ext cx="9143665" cy="5143312"/>
          </a:xfrm>
          <a:prstGeom prst="rect">
            <a:avLst/>
          </a:prstGeom>
          <a:solidFill>
            <a:srgbClr val="0F2147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146101" y="2867413"/>
            <a:ext cx="106094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800" b="1" spc="-5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800" noProof="0" dirty="0">
              <a:latin typeface="Calibri"/>
              <a:cs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0718DE-0C89-1D45-A3C2-9BF94FDF8A35}"/>
              </a:ext>
            </a:extLst>
          </p:cNvPr>
          <p:cNvSpPr txBox="1">
            <a:spLocks/>
          </p:cNvSpPr>
          <p:nvPr userDrawn="1"/>
        </p:nvSpPr>
        <p:spPr>
          <a:xfrm>
            <a:off x="1135635" y="2867413"/>
            <a:ext cx="1162801" cy="1957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</a:pPr>
            <a:endParaRPr lang="en-US" sz="2200" b="0" noProof="0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5" y="3106235"/>
            <a:ext cx="2828925" cy="4272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other relevant contact information</a:t>
            </a:r>
            <a:endParaRPr lang="da-D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769613-D6C1-8249-A193-08FA6FA35E48}"/>
              </a:ext>
            </a:extLst>
          </p:cNvPr>
          <p:cNvSpPr txBox="1">
            <a:spLocks/>
          </p:cNvSpPr>
          <p:nvPr userDrawn="1"/>
        </p:nvSpPr>
        <p:spPr>
          <a:xfrm>
            <a:off x="1150938" y="2711470"/>
            <a:ext cx="129600" cy="18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/>
              <a:t>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DFBDA76-DCE0-4E4C-9BB6-83212AC42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938" y="2304520"/>
            <a:ext cx="1890397" cy="2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63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820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8" y="964061"/>
            <a:ext cx="1547516" cy="232165"/>
          </a:xfrm>
          <a:solidFill>
            <a:schemeClr val="bg1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668590"/>
            <a:ext cx="3421062" cy="226612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900" b="1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Projektets navn</a:t>
            </a:r>
          </a:p>
          <a:p>
            <a:pPr lvl="0"/>
            <a:endParaRPr lang="da-DK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6889" y="2872371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dato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150939" y="2872370"/>
            <a:ext cx="924997" cy="47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800" b="1" noProof="0" dirty="0">
                <a:solidFill>
                  <a:schemeClr val="bg1"/>
                </a:solidFill>
                <a:latin typeface="Trebuchet MS" panose="020B0603020202020204" pitchFamily="34" charset="0"/>
              </a:rPr>
              <a:t>Dato: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  <a:latin typeface="Trebuchet MS" panose="020B0603020202020204" pitchFamily="34" charset="0"/>
              </a:rPr>
              <a:t>Version: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  <a:latin typeface="Trebuchet MS" panose="020B0603020202020204" pitchFamily="34" charset="0"/>
              </a:rPr>
              <a:t>Forfatter: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  <a:latin typeface="Trebuchet MS" panose="020B0603020202020204" pitchFamily="34" charset="0"/>
              </a:rPr>
              <a:t>Kontakt: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6889" y="2992881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versionsnummer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6889" y="3113393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navn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6889" y="3237078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45258" y="2420758"/>
            <a:ext cx="129600" cy="18000"/>
          </a:xfrm>
          <a:solidFill>
            <a:schemeClr val="accent5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1"/>
            <a:ext cx="1162800" cy="15410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623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1" y="1047890"/>
            <a:ext cx="8064500" cy="3576499"/>
          </a:xfrm>
        </p:spPr>
        <p:txBody>
          <a:bodyPr/>
          <a:lstStyle>
            <a:lvl1pPr marL="0" indent="0">
              <a:buFontTx/>
              <a:buNone/>
              <a:defRPr baseline="0">
                <a:latin typeface="Trebuchet MS" panose="020B0603020202020204" pitchFamily="34" charset="0"/>
              </a:defRPr>
            </a:lvl1pPr>
            <a:lvl2pPr marL="312729" indent="0">
              <a:buFontTx/>
              <a:buNone/>
              <a:defRPr baseline="0"/>
            </a:lvl2pPr>
            <a:lvl3pPr marL="685783" indent="0">
              <a:buFontTx/>
              <a:buNone/>
              <a:defRPr baseline="0"/>
            </a:lvl3pPr>
            <a:lvl4pPr marL="1028675" indent="0">
              <a:buFontTx/>
              <a:buNone/>
              <a:defRPr baseline="0"/>
            </a:lvl4pPr>
            <a:lvl5pPr marL="1371566" indent="0">
              <a:buFontTx/>
              <a:buNone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860563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7" y="964061"/>
            <a:ext cx="1417674" cy="232165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668590"/>
            <a:ext cx="3421062" cy="226612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900" b="1" baseline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Projektets navn</a:t>
            </a:r>
          </a:p>
          <a:p>
            <a:pPr lvl="0"/>
            <a:endParaRPr lang="da-DK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150940" y="2872370"/>
            <a:ext cx="606526" cy="47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Dato: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Forfatter: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Kontakt: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solidFill>
            <a:schemeClr val="accent4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1"/>
            <a:ext cx="1162800" cy="15410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061DA7D-098D-4DCE-9812-345B5B7755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6889" y="2872371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aseline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dato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4ACFA6A-32D2-4C2E-B56A-83278C1D0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6889" y="2992881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versionsnummer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BF3FEEF-DAF9-4BB9-8D77-27BAC6EF37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6889" y="3113393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navn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7AFD911-4E32-476C-8C68-BFEC7C832B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6889" y="3237078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xxx@netcompany.com</a:t>
            </a:r>
          </a:p>
        </p:txBody>
      </p:sp>
    </p:spTree>
    <p:extLst>
      <p:ext uri="{BB962C8B-B14F-4D97-AF65-F5344CB8AC3E}">
        <p14:creationId xmlns:p14="http://schemas.microsoft.com/office/powerpoint/2010/main" val="2067920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headlin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49" y="513362"/>
            <a:ext cx="8070601" cy="3032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649" y="1058174"/>
            <a:ext cx="8070601" cy="356621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12737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pic>
        <p:nvPicPr>
          <p:cNvPr id="4" name="Graphic 7">
            <a:extLst>
              <a:ext uri="{FF2B5EF4-FFF2-40B4-BE49-F238E27FC236}">
                <a16:creationId xmlns:a16="http://schemas.microsoft.com/office/drawing/2014/main" id="{DC0B43A3-CBFB-4621-BCA7-A7FFCC3A79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0EFD6DA-099A-4CBB-8EDC-35EA9F24B443}"/>
              </a:ext>
            </a:extLst>
          </p:cNvPr>
          <p:cNvSpPr txBox="1">
            <a:spLocks/>
          </p:cNvSpPr>
          <p:nvPr userDrawn="1"/>
        </p:nvSpPr>
        <p:spPr>
          <a:xfrm>
            <a:off x="539750" y="931551"/>
            <a:ext cx="129600" cy="1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15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footer“ eller indsæt deres logo her</a:t>
            </a:r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8070601" cy="295200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Tilføj en titel eller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175" y="1071864"/>
            <a:ext cx="8064500" cy="3554269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04951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175" y="1071863"/>
            <a:ext cx="8064500" cy="3552525"/>
          </a:xfrm>
        </p:spPr>
        <p:txBody>
          <a:bodyPr/>
          <a:lstStyle>
            <a:lvl1pPr marL="171446" indent="-171446">
              <a:buFont typeface="System Font Regular"/>
              <a:buChar char="–"/>
              <a:defRPr baseline="0">
                <a:latin typeface="Trebuchet MS" panose="020B0603020202020204" pitchFamily="34" charset="0"/>
              </a:defRPr>
            </a:lvl1pPr>
            <a:lvl2pPr marL="447664" indent="-134935">
              <a:buFont typeface="System Font Regular"/>
              <a:buChar char="–"/>
              <a:defRPr baseline="0"/>
            </a:lvl2pPr>
            <a:lvl3pPr marL="857228" indent="-171446">
              <a:buFont typeface="System Font Regular"/>
              <a:buChar char="–"/>
              <a:defRPr baseline="0"/>
            </a:lvl3pPr>
            <a:lvl4pPr marL="1200120" indent="-171446">
              <a:buFont typeface="System Font Regular"/>
              <a:buChar char="–"/>
              <a:defRPr baseline="0"/>
            </a:lvl4pPr>
            <a:lvl5pPr marL="1543012" indent="-171446">
              <a:buFont typeface="System Font Regular"/>
              <a:buChar char="–"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 userDrawn="1"/>
        </p:nvCxnSpPr>
        <p:spPr>
          <a:xfrm>
            <a:off x="545305" y="1123951"/>
            <a:ext cx="0" cy="3500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3414413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4572001" y="147462"/>
            <a:ext cx="4429125" cy="48260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footer“ eller indsæt deres logo her</a:t>
            </a:r>
            <a:endParaRPr lang="da-DK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803" y="1046882"/>
            <a:ext cx="3826634" cy="228600"/>
          </a:xfrm>
        </p:spPr>
        <p:txBody>
          <a:bodyPr/>
          <a:lstStyle>
            <a:lvl1pPr marL="0" indent="0">
              <a:buNone/>
              <a:defRPr b="1">
                <a:latin typeface="Trebuchet MS" panose="020B0603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8598" y="1386000"/>
            <a:ext cx="3826687" cy="1278178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1862092" algn="l"/>
              </a:tabLst>
              <a:defRPr sz="12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12729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542" y="1060376"/>
            <a:ext cx="3840863" cy="2286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workshoppens mål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3542" y="552413"/>
            <a:ext cx="3840863" cy="2286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Dato og tid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78598" y="3117609"/>
            <a:ext cx="3826687" cy="150677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1862092" algn="l"/>
              </a:tabLst>
              <a:defRPr sz="12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12729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598" y="2776593"/>
            <a:ext cx="3840863" cy="2286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deltagere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2788" cy="295200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Tilføj workshoppens titel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1" y="1386001"/>
            <a:ext cx="3826687" cy="3238387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09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601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accent4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footer“ eller indsæt deres logo her</a:t>
            </a:r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800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en-US" sz="800" noProof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8F4F2D10-CA01-478C-8156-D35AE518C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39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601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footer“ eller indsæt deres logo her</a:t>
            </a:r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latin typeface="Trebuchet MS" panose="020B0603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BDA61AB-2F2F-46BF-8EE5-B73FD2D8D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88157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47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1" y="1038579"/>
            <a:ext cx="3847952" cy="3575009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  <a:lvl2pPr marL="312729" indent="0">
              <a:buNone/>
              <a:defRPr/>
            </a:lvl2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83542" y="1038579"/>
            <a:ext cx="3820709" cy="3575009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2296309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</a:p>
          <a:p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286314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blue"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Tilføj afsnitstitel 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2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126110" y="2419200"/>
            <a:ext cx="129600" cy="18000"/>
          </a:xfrm>
          <a:prstGeom prst="rect">
            <a:avLst/>
          </a:prstGeom>
          <a:solidFill>
            <a:schemeClr val="accent5"/>
          </a:solid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 noProof="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DB6388A9-4AD8-4A39-BC9C-B74E9BB34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02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  <a:lvl2pPr marL="312729" indent="0">
              <a:buNone/>
              <a:defRPr/>
            </a:lvl2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  <a:p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26110" y="2417058"/>
            <a:ext cx="129600" cy="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afsnitstitel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2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800" noProof="0" dirty="0">
              <a:solidFill>
                <a:schemeClr val="bg1"/>
              </a:solidFill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C1E6D4AB-3F1A-47C7-A3DC-3C180C29DA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939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7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BDF0A9E8-E647-4FF9-B8F3-58CDCDAF0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29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7" y="964059"/>
            <a:ext cx="1323096" cy="232165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668589"/>
            <a:ext cx="3421062" cy="22661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9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Project name here</a:t>
            </a:r>
          </a:p>
          <a:p>
            <a:pPr lvl="0"/>
            <a:endParaRPr lang="en-GB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9890" y="2872370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150939" y="2872370"/>
            <a:ext cx="606526" cy="47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800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GB" sz="800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GB" sz="800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GB" sz="800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9890" y="2992881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9890" y="3113392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9890" y="3237077"/>
            <a:ext cx="3022109" cy="13517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0"/>
            <a:ext cx="1162800" cy="154105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15" name="Tekstfelt 23">
            <a:extLst>
              <a:ext uri="{FF2B5EF4-FFF2-40B4-BE49-F238E27FC236}">
                <a16:creationId xmlns:a16="http://schemas.microsoft.com/office/drawing/2014/main" id="{44690FD8-8367-4DC7-BCE4-ECC6E75826C0}"/>
              </a:ext>
            </a:extLst>
          </p:cNvPr>
          <p:cNvSpPr txBox="1"/>
          <p:nvPr userDrawn="1"/>
        </p:nvSpPr>
        <p:spPr>
          <a:xfrm>
            <a:off x="1182180" y="4748664"/>
            <a:ext cx="67796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 algn="ctr"/>
            <a:r>
              <a:rPr lang="da-DK" sz="6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Netcompany</a:t>
            </a:r>
          </a:p>
        </p:txBody>
      </p:sp>
    </p:spTree>
    <p:extLst>
      <p:ext uri="{BB962C8B-B14F-4D97-AF65-F5344CB8AC3E}">
        <p14:creationId xmlns:p14="http://schemas.microsoft.com/office/powerpoint/2010/main" val="408610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  <a:p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599"/>
            <a:ext cx="4967665" cy="102942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3CAA5C76-E617-4A5A-84E7-ACED897AA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67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4720710" cy="96708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1DFAD02-206F-4D64-AF90-89BE7D27F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88157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7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1" y="158751"/>
            <a:ext cx="4429125" cy="48260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49867"/>
            <a:ext cx="3827463" cy="3574521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2563" y="1049867"/>
            <a:ext cx="3827463" cy="3574521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01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1"/>
            <a:ext cx="4413600" cy="482600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519113"/>
            <a:ext cx="3827214" cy="2952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6" y="1000655"/>
            <a:ext cx="3827463" cy="362373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1" y="1000655"/>
            <a:ext cx="3631151" cy="3623733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045" y="898484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 noProof="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078173" y="46402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1600" noProof="0" dirty="0"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D1C9BC04-F9F4-4112-9139-3C41E63CCD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1" y="158751"/>
            <a:ext cx="4429125" cy="48260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65894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092" algn="l"/>
              </a:tabLst>
              <a:defRPr b="1" i="1">
                <a:solidFill>
                  <a:schemeClr val="accent4"/>
                </a:solidFill>
                <a:latin typeface="Trebuchet MS" panose="020B0603020202020204" pitchFamily="34" charset="0"/>
              </a:defRPr>
            </a:lvl1pPr>
            <a:lvl2pPr marL="342892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5151547" y="1556089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noProof="0" dirty="0">
                <a:solidFill>
                  <a:srgbClr val="E7675A"/>
                </a:solidFill>
                <a:latin typeface="Trebuchet MS" panose="020B0603020202020204" pitchFamily="34" charset="0"/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61239"/>
            <a:ext cx="3827463" cy="3563150"/>
          </a:xfrm>
        </p:spPr>
        <p:txBody>
          <a:bodyPr/>
          <a:lstStyle>
            <a:lvl1pPr marL="0" indent="0">
              <a:buFontTx/>
              <a:buNone/>
              <a:defRPr>
                <a:latin typeface="Trebuchet MS" panose="020B0603020202020204" pitchFamily="34" charset="0"/>
              </a:defRPr>
            </a:lvl1pPr>
            <a:lvl2pPr marL="312729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13050-2CD0-8C46-A175-8C8436CB8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45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1"/>
            <a:ext cx="4413600" cy="482600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519113"/>
            <a:ext cx="3827214" cy="2952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6" y="1026872"/>
            <a:ext cx="3827463" cy="3597517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295" y="911592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 noProof="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078173" y="46402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1600" noProof="0" dirty="0">
              <a:latin typeface="Trebuchet MS" panose="020B0603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2295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092" algn="l"/>
              </a:tabLst>
              <a:defRPr b="1" i="1">
                <a:solidFill>
                  <a:schemeClr val="accent4"/>
                </a:solidFill>
                <a:latin typeface="Trebuchet MS" panose="020B0603020202020204" pitchFamily="34" charset="0"/>
              </a:defRPr>
            </a:lvl1pPr>
            <a:lvl2pPr marL="342892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737948" y="1556089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noProof="0" dirty="0">
                <a:solidFill>
                  <a:srgbClr val="E7675A"/>
                </a:solidFill>
                <a:latin typeface="Trebuchet MS" panose="020B0603020202020204" pitchFamily="34" charset="0"/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Graphic 7">
            <a:extLst>
              <a:ext uri="{FF2B5EF4-FFF2-40B4-BE49-F238E27FC236}">
                <a16:creationId xmlns:a16="http://schemas.microsoft.com/office/drawing/2014/main" id="{6EEEF310-3C2F-4668-86EB-46AA6D35D6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  <p:pic>
        <p:nvPicPr>
          <p:cNvPr id="13" name="Billede 4" descr="Et billede, der indeholder tegning, mad&#10;&#10;Automatisk genereret beskrivelse">
            <a:extLst>
              <a:ext uri="{FF2B5EF4-FFF2-40B4-BE49-F238E27FC236}">
                <a16:creationId xmlns:a16="http://schemas.microsoft.com/office/drawing/2014/main" id="{27961515-B273-4C64-A3E0-1C5F39DFE4C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2348" y="4640890"/>
            <a:ext cx="1357289" cy="2945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97874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1999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Trebuchet MS" panose="020B0603020202020204" pitchFamily="34" charset="0"/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eller footer” eller indsæt deres logo her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54564"/>
            <a:ext cx="3827463" cy="3569824"/>
          </a:xfrm>
        </p:spPr>
        <p:txBody>
          <a:bodyPr/>
          <a:lstStyle>
            <a:lvl1pPr marL="0" indent="0">
              <a:buNone/>
              <a:defRPr>
                <a:latin typeface="Trebuchet MS" panose="020B0603020202020204" pitchFamily="34" charset="0"/>
              </a:defRPr>
            </a:lvl1pPr>
            <a:lvl2pPr marL="312729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7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2876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Trebuchet MS" panose="020B0603020202020204" pitchFamily="34" charset="0"/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eller footer” eller indsæt deres logo her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7651" y="1076443"/>
            <a:ext cx="3812511" cy="354794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>
                <a:solidFill>
                  <a:schemeClr val="tx1"/>
                </a:solidFill>
              </a:defRPr>
            </a:lvl2pPr>
            <a:lvl3pPr marL="685783" indent="0">
              <a:buFontTx/>
              <a:buNone/>
              <a:defRPr>
                <a:solidFill>
                  <a:schemeClr val="tx1"/>
                </a:solidFill>
              </a:defRPr>
            </a:lvl3pPr>
            <a:lvl4pPr marL="1028675" indent="0">
              <a:buFontTx/>
              <a:buNone/>
              <a:defRPr>
                <a:solidFill>
                  <a:schemeClr val="tx1"/>
                </a:solidFill>
              </a:defRPr>
            </a:lvl4pPr>
            <a:lvl5pPr marL="1371566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6BD609A8-717C-8640-8CB3-D48BE5B453CD}"/>
              </a:ext>
            </a:extLst>
          </p:cNvPr>
          <p:cNvSpPr/>
          <p:nvPr userDrawn="1"/>
        </p:nvSpPr>
        <p:spPr>
          <a:xfrm>
            <a:off x="4787901" y="94537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02" y="519113"/>
            <a:ext cx="3816350" cy="295200"/>
          </a:xfrm>
        </p:spPr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6C35621D-218F-49DC-858F-52036CD94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  <p:pic>
        <p:nvPicPr>
          <p:cNvPr id="11" name="Billede 4" descr="Et billede, der indeholder tegning, mad&#10;&#10;Automatisk genereret beskrivelse">
            <a:extLst>
              <a:ext uri="{FF2B5EF4-FFF2-40B4-BE49-F238E27FC236}">
                <a16:creationId xmlns:a16="http://schemas.microsoft.com/office/drawing/2014/main" id="{1F241E05-96B8-4200-8C5C-0248B5EF58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12348" y="4640890"/>
            <a:ext cx="1357289" cy="2945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00243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eller footer” eller indsæt deres logo her</a:t>
            </a:r>
            <a:endParaRPr lang="da-DK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5750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Tilføj målets case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591601"/>
            <a:ext cx="3421062" cy="53312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12729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</a:lstStyle>
          <a:p>
            <a:pPr lvl="0"/>
            <a:r>
              <a:rPr lang="da-DK" noProof="0" dirty="0"/>
              <a:t>Beskriv kundens udfordring og den ønskede eller leverede effekt for deres kunder, brugere, forretninger, infrastrukturer osv. På max 3 linjer 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45750" y="1090725"/>
            <a:ext cx="3022109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logo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44E877B5-F609-49E0-8B75-5F847247C7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939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03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3340249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Trebuchet MS" panose="020B0603020202020204" pitchFamily="34" charset="0"/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</a:t>
            </a:r>
            <a:br>
              <a:rPr lang="da-DK" noProof="0" dirty="0"/>
            </a:br>
            <a:r>
              <a:rPr lang="da-DK" noProof="0" dirty="0"/>
              <a:t>Billedarkiv kan ses her: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55899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eller footer” eller indsæt deres logo her</a:t>
            </a:r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5899" y="1395525"/>
            <a:ext cx="2473200" cy="3238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685783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028675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371566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3556150" y="12276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sz="1800" noProof="0" dirty="0">
              <a:latin typeface="Trebuchet MS" panose="020B0603020202020204" pitchFamily="34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150" y="158751"/>
            <a:ext cx="5048101" cy="924018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 cap="all"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355" y="1395525"/>
            <a:ext cx="2473200" cy="3238388"/>
          </a:xfrm>
        </p:spPr>
        <p:txBody>
          <a:bodyPr>
            <a:normAutofit/>
          </a:bodyPr>
          <a:lstStyle>
            <a:lvl1pPr marL="92073" indent="-92073">
              <a:buFont typeface="Arial" panose="020B0604020202020204" pitchFamily="34" charset="0"/>
              <a:buChar char="•"/>
              <a:tabLst/>
              <a:defRPr sz="1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514337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857228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 marL="1200120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  <a:lvl5pPr marL="1543012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39854" y="1395526"/>
            <a:ext cx="2473200" cy="10306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892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en udtalelse om effekterne for forretning, samfund , eller kunder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  <a:latin typeface="Trebuchet MS" panose="020B0603020202020204" pitchFamily="34" charset="0"/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Graphic 7">
            <a:extLst>
              <a:ext uri="{FF2B5EF4-FFF2-40B4-BE49-F238E27FC236}">
                <a16:creationId xmlns:a16="http://schemas.microsoft.com/office/drawing/2014/main" id="{339D597B-9E75-47DE-AD97-584256C97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  <p:pic>
        <p:nvPicPr>
          <p:cNvPr id="14" name="Billede 4" descr="Et billede, der indeholder tegning, mad&#10;&#10;Automatisk genereret beskrivelse">
            <a:extLst>
              <a:ext uri="{FF2B5EF4-FFF2-40B4-BE49-F238E27FC236}">
                <a16:creationId xmlns:a16="http://schemas.microsoft.com/office/drawing/2014/main" id="{68E4E949-8A38-41EF-9FED-587B3A3394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12348" y="4640890"/>
            <a:ext cx="1357289" cy="2945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0443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49" y="477329"/>
            <a:ext cx="8070601" cy="327804"/>
          </a:xfrm>
        </p:spPr>
        <p:txBody>
          <a:bodyPr/>
          <a:lstStyle/>
          <a:p>
            <a:r>
              <a:rPr lang="en-GB" noProof="0"/>
              <a:t>Add title or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649" y="1052423"/>
            <a:ext cx="8070601" cy="3571965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632747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5"/>
            <a:ext cx="9144000" cy="5143312"/>
          </a:xfrm>
          <a:prstGeom prst="rect">
            <a:avLst/>
          </a:prstGeom>
          <a:solidFill>
            <a:srgbClr val="0F2147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146101" y="2867414"/>
            <a:ext cx="106094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800" b="1" spc="-5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800" noProof="0" dirty="0">
              <a:latin typeface="Calibri"/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5" y="3106235"/>
            <a:ext cx="2828925" cy="4272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anden relevant kontaktinformation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3302AAC-529C-43FF-AB10-65C25BC50137}"/>
              </a:ext>
            </a:extLst>
          </p:cNvPr>
          <p:cNvSpPr txBox="1">
            <a:spLocks/>
          </p:cNvSpPr>
          <p:nvPr userDrawn="1"/>
        </p:nvSpPr>
        <p:spPr>
          <a:xfrm>
            <a:off x="1150938" y="2711470"/>
            <a:ext cx="129600" cy="18000"/>
          </a:xfrm>
          <a:prstGeom prst="rect">
            <a:avLst/>
          </a:prstGeom>
          <a:solidFill>
            <a:schemeClr val="accent5"/>
          </a:solid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noProof="0"/>
              <a:t>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80EF964-1EF7-467F-A716-4464276CD5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939" y="2304521"/>
            <a:ext cx="1890397" cy="2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67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432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page - projects"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felt 23">
            <a:extLst>
              <a:ext uri="{FF2B5EF4-FFF2-40B4-BE49-F238E27FC236}">
                <a16:creationId xmlns:a16="http://schemas.microsoft.com/office/drawing/2014/main" id="{B173A3F8-2827-664B-B034-70338F873D9F}"/>
              </a:ext>
            </a:extLst>
          </p:cNvPr>
          <p:cNvSpPr txBox="1"/>
          <p:nvPr userDrawn="1"/>
        </p:nvSpPr>
        <p:spPr>
          <a:xfrm>
            <a:off x="1126111" y="4748665"/>
            <a:ext cx="45747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/>
            <a:r>
              <a:rPr lang="da-DK" sz="8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2019 Netcompany. Alle rettigheder forbeholdes.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7" y="964061"/>
            <a:ext cx="1417674" cy="232165"/>
          </a:xfrm>
          <a:solidFill>
            <a:schemeClr val="bg1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tx1"/>
                </a:solidFill>
              </a:defRPr>
            </a:lvl1pPr>
            <a:lvl2pPr marL="342892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solidFill>
            <a:schemeClr val="accent4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1"/>
            <a:ext cx="1162800" cy="15410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6990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a-DK"/>
              <a:t>Tilføj kundens navn i “header og footer” eller indsæt deres logo her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Trebuchet MS" panose="020B0603020202020204" pitchFamily="34" charset="0"/>
              </a:defRPr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1" y="1047890"/>
            <a:ext cx="8064500" cy="3576499"/>
          </a:xfrm>
        </p:spPr>
        <p:txBody>
          <a:bodyPr/>
          <a:lstStyle>
            <a:lvl1pPr marL="0" indent="0">
              <a:buFontTx/>
              <a:buNone/>
              <a:defRPr baseline="0">
                <a:latin typeface="Trebuchet MS" panose="020B0603020202020204" pitchFamily="34" charset="0"/>
              </a:defRPr>
            </a:lvl1pPr>
            <a:lvl2pPr marL="312729" indent="0">
              <a:buFontTx/>
              <a:buNone/>
              <a:defRPr baseline="0"/>
            </a:lvl2pPr>
            <a:lvl3pPr marL="685783" indent="0">
              <a:buFontTx/>
              <a:buNone/>
              <a:defRPr baseline="0"/>
            </a:lvl3pPr>
            <a:lvl4pPr marL="1028675" indent="0">
              <a:buFontTx/>
              <a:buNone/>
              <a:defRPr baseline="0"/>
            </a:lvl4pPr>
            <a:lvl5pPr marL="1371566" indent="0">
              <a:buFontTx/>
              <a:buNone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155096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Præsentationens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937" y="964061"/>
            <a:ext cx="1417674" cy="232165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800" b="1" cap="all" baseline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Kundens navn eller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668590"/>
            <a:ext cx="3421062" cy="226612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900" b="1" baseline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Projektets navn</a:t>
            </a:r>
          </a:p>
          <a:p>
            <a:pPr lvl="0"/>
            <a:endParaRPr lang="da-DK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150940" y="2872370"/>
            <a:ext cx="606526" cy="471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Dato: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Forfatter:</a:t>
            </a:r>
          </a:p>
          <a:p>
            <a:pPr algn="l"/>
            <a:r>
              <a:rPr lang="da-DK" sz="800" b="1" noProof="0" dirty="0">
                <a:solidFill>
                  <a:schemeClr val="bg1"/>
                </a:solidFill>
              </a:rPr>
              <a:t>Kontakt: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solidFill>
            <a:schemeClr val="accent4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565731"/>
            <a:ext cx="1162800" cy="15410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061DA7D-098D-4DCE-9812-345B5B7755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6889" y="2872371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aseline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dato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4ACFA6A-32D2-4C2E-B56A-83278C1D0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6889" y="2992881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versionsnummer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BF3FEEF-DAF9-4BB9-8D77-27BAC6EF37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6889" y="3113393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Angiv navn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7AFD911-4E32-476C-8C68-BFEC7C832B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6889" y="3237078"/>
            <a:ext cx="2935110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xxx@netcompany.com</a:t>
            </a:r>
          </a:p>
        </p:txBody>
      </p:sp>
      <p:sp>
        <p:nvSpPr>
          <p:cNvPr id="14" name="Tekstfelt 23">
            <a:extLst>
              <a:ext uri="{FF2B5EF4-FFF2-40B4-BE49-F238E27FC236}">
                <a16:creationId xmlns:a16="http://schemas.microsoft.com/office/drawing/2014/main" id="{5C616A79-09FA-4325-9F09-56ECBE6D7F32}"/>
              </a:ext>
            </a:extLst>
          </p:cNvPr>
          <p:cNvSpPr txBox="1"/>
          <p:nvPr userDrawn="1"/>
        </p:nvSpPr>
        <p:spPr>
          <a:xfrm>
            <a:off x="1126111" y="4748665"/>
            <a:ext cx="45747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/>
            <a:r>
              <a:rPr lang="da-DK" sz="8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2019 Netcompany. Alle rettigheder forbeholdes.</a:t>
            </a:r>
          </a:p>
        </p:txBody>
      </p:sp>
    </p:spTree>
    <p:extLst>
      <p:ext uri="{BB962C8B-B14F-4D97-AF65-F5344CB8AC3E}">
        <p14:creationId xmlns:p14="http://schemas.microsoft.com/office/powerpoint/2010/main" val="28801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8070601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Tilføj en titel eller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175" y="1071864"/>
            <a:ext cx="8064500" cy="3554269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7116932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175" y="1071863"/>
            <a:ext cx="8064500" cy="3552525"/>
          </a:xfrm>
        </p:spPr>
        <p:txBody>
          <a:bodyPr/>
          <a:lstStyle>
            <a:lvl1pPr marL="171446" indent="-171446">
              <a:buFont typeface="System Font Regular"/>
              <a:buChar char="–"/>
              <a:defRPr baseline="0"/>
            </a:lvl1pPr>
            <a:lvl2pPr marL="447664" indent="-134935">
              <a:buFont typeface="System Font Regular"/>
              <a:buChar char="–"/>
              <a:defRPr baseline="0"/>
            </a:lvl2pPr>
            <a:lvl3pPr marL="857228" indent="-171446">
              <a:buFont typeface="System Font Regular"/>
              <a:buChar char="–"/>
              <a:defRPr baseline="0"/>
            </a:lvl3pPr>
            <a:lvl4pPr marL="1200120" indent="-171446">
              <a:buFont typeface="System Font Regular"/>
              <a:buChar char="–"/>
              <a:defRPr baseline="0"/>
            </a:lvl4pPr>
            <a:lvl5pPr marL="1543012" indent="-171446">
              <a:buFont typeface="System Font Regular"/>
              <a:buChar char="–"/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 userDrawn="1"/>
        </p:nvCxnSpPr>
        <p:spPr>
          <a:xfrm>
            <a:off x="543718" y="1123951"/>
            <a:ext cx="0" cy="3500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3664756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4572001" y="147462"/>
            <a:ext cx="4429125" cy="48260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803" y="1046882"/>
            <a:ext cx="3826634" cy="2286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8598" y="1386000"/>
            <a:ext cx="3826687" cy="1278178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1862092" algn="l"/>
              </a:tabLst>
              <a:defRPr sz="1200" baseline="0">
                <a:solidFill>
                  <a:schemeClr val="bg1"/>
                </a:solidFill>
              </a:defRPr>
            </a:lvl1pPr>
            <a:lvl2pPr marL="312729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542" y="1060376"/>
            <a:ext cx="3840863" cy="2286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workshoppens mål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3542" y="552413"/>
            <a:ext cx="3840863" cy="2286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Dato og tid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78598" y="3117609"/>
            <a:ext cx="3826687" cy="150677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1862092" algn="l"/>
              </a:tabLst>
              <a:defRPr sz="1200" baseline="0">
                <a:solidFill>
                  <a:schemeClr val="bg1"/>
                </a:solidFill>
              </a:defRPr>
            </a:lvl1pPr>
            <a:lvl2pPr marL="312729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598" y="2776593"/>
            <a:ext cx="3840863" cy="2286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noProof="0" dirty="0"/>
              <a:t>Tilføj deltagere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2788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Tilføj workshoppens titel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1" y="1386001"/>
            <a:ext cx="3826687" cy="3238387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04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601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accent4"/>
                </a:solidFill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99640"/>
            <a:ext cx="756001" cy="100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601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Konklusion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“ eller indsæt deres logo her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99640"/>
            <a:ext cx="756001" cy="10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/>
              <a:pPr algn="r"/>
              <a:t>‹nr.›</a:t>
            </a:fld>
            <a:endParaRPr lang="da-DK" sz="800" noProof="0" dirty="0"/>
          </a:p>
        </p:txBody>
      </p:sp>
    </p:spTree>
    <p:extLst>
      <p:ext uri="{BB962C8B-B14F-4D97-AF65-F5344CB8AC3E}">
        <p14:creationId xmlns:p14="http://schemas.microsoft.com/office/powerpoint/2010/main" val="210156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B741123-51A8-422D-A9CA-E1EC4C9D63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726" y="1071863"/>
            <a:ext cx="8064500" cy="3552525"/>
          </a:xfrm>
        </p:spPr>
        <p:txBody>
          <a:bodyPr/>
          <a:lstStyle>
            <a:lvl1pPr marL="171450" indent="-171450">
              <a:buFont typeface="System Font Regular"/>
              <a:buChar char="–"/>
              <a:defRPr baseline="0"/>
            </a:lvl1pPr>
            <a:lvl2pPr marL="447675" indent="-134938">
              <a:buFont typeface="System Font Regular"/>
              <a:buChar char="–"/>
              <a:defRPr baseline="0"/>
            </a:lvl2pPr>
            <a:lvl3pPr marL="857250" indent="-171450">
              <a:buFont typeface="System Font Regular"/>
              <a:buChar char="–"/>
              <a:defRPr baseline="0"/>
            </a:lvl3pPr>
            <a:lvl4pPr marL="1200150" indent="-171450">
              <a:buFont typeface="System Font Regular"/>
              <a:buChar char="–"/>
              <a:defRPr baseline="0"/>
            </a:lvl4pPr>
            <a:lvl5pPr marL="1543050" indent="-171450">
              <a:buFont typeface="System Font Regular"/>
              <a:buChar char="–"/>
              <a:defRPr baseline="0"/>
            </a:lvl5pPr>
          </a:lstStyle>
          <a:p>
            <a:pPr lvl="0"/>
            <a:r>
              <a:rPr lang="da-DK" noProof="0" dirty="0"/>
              <a:t>Insert text</a:t>
            </a:r>
          </a:p>
        </p:txBody>
      </p:sp>
      <p:cxnSp>
        <p:nvCxnSpPr>
          <p:cNvPr id="7" name="Lige forbindelse 11">
            <a:extLst>
              <a:ext uri="{FF2B5EF4-FFF2-40B4-BE49-F238E27FC236}">
                <a16:creationId xmlns:a16="http://schemas.microsoft.com/office/drawing/2014/main" id="{765F7841-EABC-4FA4-A812-C14B99BFA3AE}"/>
              </a:ext>
            </a:extLst>
          </p:cNvPr>
          <p:cNvCxnSpPr>
            <a:cxnSpLocks/>
          </p:cNvCxnSpPr>
          <p:nvPr userDrawn="1"/>
        </p:nvCxnSpPr>
        <p:spPr>
          <a:xfrm flipH="1">
            <a:off x="546349" y="1125940"/>
            <a:ext cx="0" cy="34984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>
            <a:extLst>
              <a:ext uri="{FF2B5EF4-FFF2-40B4-BE49-F238E27FC236}">
                <a16:creationId xmlns:a16="http://schemas.microsoft.com/office/drawing/2014/main" id="{89D955AA-4D46-4C8E-89EE-79027BC9D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49" y="477329"/>
            <a:ext cx="8070601" cy="32780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89318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1" y="1038579"/>
            <a:ext cx="3847952" cy="3575009"/>
          </a:xfrm>
        </p:spPr>
        <p:txBody>
          <a:bodyPr/>
          <a:lstStyle>
            <a:lvl1pPr>
              <a:defRPr baseline="0"/>
            </a:lvl1pPr>
            <a:lvl2pPr marL="312729" indent="0">
              <a:buNone/>
              <a:defRPr/>
            </a:lvl2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83542" y="1038579"/>
            <a:ext cx="3820709" cy="35750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6125623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  <a:p>
            <a:endParaRPr lang="da-DK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</p:spTree>
    <p:extLst>
      <p:ext uri="{BB962C8B-B14F-4D97-AF65-F5344CB8AC3E}">
        <p14:creationId xmlns:p14="http://schemas.microsoft.com/office/powerpoint/2010/main" val="41008786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er blue"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afsnitstitel 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2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9" y="4799640"/>
            <a:ext cx="756001" cy="1008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126110" y="2419200"/>
            <a:ext cx="129600" cy="18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 noProof="0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1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  <a:lvl2pPr marL="312729" indent="0">
              <a:buNone/>
              <a:defRPr/>
            </a:lvl2pPr>
          </a:lstStyle>
          <a:p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26110" y="2417058"/>
            <a:ext cx="129600" cy="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56000" cy="1008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6111" y="1335600"/>
            <a:ext cx="5039797" cy="10585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afsnitstitel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6110" y="2568972"/>
            <a:ext cx="6858000" cy="1241822"/>
          </a:xfrm>
        </p:spPr>
        <p:txBody>
          <a:bodyPr lIns="0" tIns="0" rIns="0" bIns="0" anchor="t" anchorCtr="0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a-DK" noProof="0" dirty="0"/>
              <a:t>Tryk for at redigere undertitel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93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Billedarkiv kan ses her: Intranet  Marketing  PPT Images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560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2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1" y="1335599"/>
            <a:ext cx="4967665" cy="102942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560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0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4720710" cy="96708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tekst ovenpå billedet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4798800"/>
            <a:ext cx="7560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0,28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49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1" y="158751"/>
            <a:ext cx="4429125" cy="48260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49867"/>
            <a:ext cx="3827463" cy="35745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2563" y="1049867"/>
            <a:ext cx="3827463" cy="3574521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7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1"/>
            <a:ext cx="4413600" cy="482600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519113"/>
            <a:ext cx="3827214" cy="2952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6" y="1000655"/>
            <a:ext cx="3827463" cy="36237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1" y="1000655"/>
            <a:ext cx="3631151" cy="3623733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045" y="898484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 noProof="0" dirty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7198A0-C6D5-A743-9E25-1B246CB6D3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99640"/>
            <a:ext cx="756000" cy="10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078173" y="46402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1600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3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4572001" y="158751"/>
            <a:ext cx="4429125" cy="4826000"/>
          </a:xfrm>
          <a:prstGeom prst="rect">
            <a:avLst/>
          </a:prstGeom>
          <a:solidFill>
            <a:srgbClr val="005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65894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092" algn="l"/>
              </a:tabLst>
              <a:defRPr b="1" i="1">
                <a:solidFill>
                  <a:schemeClr val="accent4"/>
                </a:solidFill>
              </a:defRPr>
            </a:lvl1pPr>
            <a:lvl2pPr marL="342892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5151547" y="1556089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noProof="0" dirty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61239"/>
            <a:ext cx="3827463" cy="3563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12729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013050-2CD0-8C46-A175-8C8436CB8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6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4572000" y="158750"/>
            <a:ext cx="4429125" cy="482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650" y="1039416"/>
            <a:ext cx="3826634" cy="2286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noProof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8597" y="1385999"/>
            <a:ext cx="3826687" cy="1299803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1862138" algn="l"/>
              </a:tabLst>
              <a:defRPr sz="1200">
                <a:solidFill>
                  <a:schemeClr val="bg1"/>
                </a:solidFill>
              </a:defRPr>
            </a:lvl1pPr>
            <a:lvl2pPr marL="312737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541" y="1039416"/>
            <a:ext cx="3840863" cy="2286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noProof="0"/>
              <a:t>Add workshop goal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3541" y="559824"/>
            <a:ext cx="3840863" cy="228600"/>
          </a:xfr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noProof="0"/>
              <a:t>Date and time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78597" y="3150368"/>
            <a:ext cx="3826687" cy="147401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1862138" algn="l"/>
              </a:tabLst>
              <a:defRPr sz="1200">
                <a:solidFill>
                  <a:schemeClr val="bg1"/>
                </a:solidFill>
              </a:defRPr>
            </a:lvl1pPr>
            <a:lvl2pPr marL="312737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685800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3pPr>
            <a:lvl4pPr marL="1028700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4pPr>
            <a:lvl5pPr marL="1371600" indent="0"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3541" y="2803785"/>
            <a:ext cx="3840863" cy="2286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 noProof="0"/>
              <a:t>Add participants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471577"/>
            <a:ext cx="3832788" cy="327804"/>
          </a:xfrm>
        </p:spPr>
        <p:txBody>
          <a:bodyPr/>
          <a:lstStyle/>
          <a:p>
            <a:r>
              <a:rPr lang="en-GB" noProof="0"/>
              <a:t>Add workshop title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650" y="1386000"/>
            <a:ext cx="3832787" cy="3238387"/>
          </a:xfrm>
        </p:spPr>
        <p:txBody>
          <a:bodyPr/>
          <a:lstStyle/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9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158401" y="158751"/>
            <a:ext cx="4413600" cy="482600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Tilføj kundens navn i “header og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2295" y="519113"/>
            <a:ext cx="3827214" cy="2952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046" y="1026872"/>
            <a:ext cx="3827463" cy="359751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4792295" y="911592"/>
            <a:ext cx="129600" cy="18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 noProof="0" dirty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7198A0-C6D5-A743-9E25-1B246CB6D3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4799640"/>
            <a:ext cx="756000" cy="10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078173" y="46402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da-DK" sz="1600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2295" y="2099634"/>
            <a:ext cx="3133320" cy="178656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1862092" algn="l"/>
              </a:tabLst>
              <a:defRPr b="1" i="1">
                <a:solidFill>
                  <a:schemeClr val="accent4"/>
                </a:solidFill>
              </a:defRPr>
            </a:lvl1pPr>
            <a:lvl2pPr marL="342892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685783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028675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737948" y="1556089"/>
            <a:ext cx="67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noProof="0" dirty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99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1999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50" y="519113"/>
            <a:ext cx="3833564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054564"/>
            <a:ext cx="3827463" cy="3569824"/>
          </a:xfrm>
        </p:spPr>
        <p:txBody>
          <a:bodyPr/>
          <a:lstStyle>
            <a:lvl1pPr marL="0" indent="0">
              <a:buNone/>
              <a:defRPr/>
            </a:lvl1pPr>
            <a:lvl2pPr marL="312729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2876" y="158550"/>
            <a:ext cx="4429125" cy="4826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78597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7651" y="1076443"/>
            <a:ext cx="3812511" cy="354794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42892" indent="0">
              <a:buFontTx/>
              <a:buNone/>
              <a:defRPr>
                <a:solidFill>
                  <a:schemeClr val="tx1"/>
                </a:solidFill>
              </a:defRPr>
            </a:lvl2pPr>
            <a:lvl3pPr marL="685783" indent="0">
              <a:buFontTx/>
              <a:buNone/>
              <a:defRPr>
                <a:solidFill>
                  <a:schemeClr val="tx1"/>
                </a:solidFill>
              </a:defRPr>
            </a:lvl3pPr>
            <a:lvl4pPr marL="1028675" indent="0">
              <a:buFontTx/>
              <a:buNone/>
              <a:defRPr>
                <a:solidFill>
                  <a:schemeClr val="tx1"/>
                </a:solidFill>
              </a:defRPr>
            </a:lvl4pPr>
            <a:lvl5pPr marL="1371566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6BD609A8-717C-8640-8CB3-D48BE5B453CD}"/>
              </a:ext>
            </a:extLst>
          </p:cNvPr>
          <p:cNvSpPr/>
          <p:nvPr userDrawn="1"/>
        </p:nvSpPr>
        <p:spPr>
          <a:xfrm>
            <a:off x="4787901" y="94537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sz="1800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77C46C1-3D47-574B-A7FD-E386AEAF5F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798800"/>
            <a:ext cx="7596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02" y="519113"/>
            <a:ext cx="3816350" cy="295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5750" y="1335600"/>
            <a:ext cx="5039797" cy="10389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Tilføj målets case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591601"/>
            <a:ext cx="3421062" cy="53312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12729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</a:lstStyle>
          <a:p>
            <a:pPr lvl="0"/>
            <a:r>
              <a:rPr lang="da-DK" noProof="0" dirty="0"/>
              <a:t>Beskriv kundens udfordring og den ønskede eller leverede effekt for deres kunder, brugere, forretninger, infrastrukturer osv. På max 3 linjer 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84C613-7386-F14A-94C2-A85CE69C73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7" y="4798800"/>
            <a:ext cx="759600" cy="100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0938" y="2420758"/>
            <a:ext cx="129600" cy="18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45750" y="1090725"/>
            <a:ext cx="3022109" cy="135178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800" b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logo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47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3340249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noProof="0" dirty="0"/>
              <a:t>Klik på ikonet for at tilføje et billede. Billedarkiv kan ses her: Intranet  Marketing  PPT Images</a:t>
            </a:r>
          </a:p>
          <a:p>
            <a:endParaRPr lang="da-DK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55899" y="4788158"/>
            <a:ext cx="3086100" cy="196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Tilføj kundens navn i “header eller </a:t>
            </a:r>
            <a:r>
              <a:rPr lang="da-DK" noProof="0" dirty="0" err="1"/>
              <a:t>footer</a:t>
            </a:r>
            <a:r>
              <a:rPr lang="da-DK" noProof="0" dirty="0"/>
              <a:t>” eller indsæt deres logo her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77C46C1-3D47-574B-A7FD-E386AEAF5F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798800"/>
            <a:ext cx="7596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5899" y="1395525"/>
            <a:ext cx="2473200" cy="32383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342892" indent="0">
              <a:buFontTx/>
              <a:buNone/>
              <a:defRPr sz="1000">
                <a:solidFill>
                  <a:schemeClr val="tx1"/>
                </a:solidFill>
              </a:defRPr>
            </a:lvl2pPr>
            <a:lvl3pPr marL="685783" indent="0">
              <a:buFontTx/>
              <a:buNone/>
              <a:defRPr sz="1000">
                <a:solidFill>
                  <a:schemeClr val="tx1"/>
                </a:solidFill>
              </a:defRPr>
            </a:lvl3pPr>
            <a:lvl4pPr marL="1028675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1371566" indent="0"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3556150" y="122760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da-DK" sz="1800" noProof="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150" y="158751"/>
            <a:ext cx="5048101" cy="924018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defRPr sz="1400" cap="all" baseline="0"/>
            </a:lvl1pPr>
          </a:lstStyle>
          <a:p>
            <a:r>
              <a:rPr lang="da-DK" noProof="0" dirty="0"/>
              <a:t>Tryk for at redigere titel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355" y="1395525"/>
            <a:ext cx="2473200" cy="3238388"/>
          </a:xfrm>
        </p:spPr>
        <p:txBody>
          <a:bodyPr>
            <a:normAutofit/>
          </a:bodyPr>
          <a:lstStyle>
            <a:lvl1pPr marL="92073" indent="-92073">
              <a:buFont typeface="Arial" panose="020B0604020202020204" pitchFamily="34" charset="0"/>
              <a:buChar char="•"/>
              <a:tabLst/>
              <a:defRPr sz="1000">
                <a:solidFill>
                  <a:schemeClr val="tx1"/>
                </a:solidFill>
              </a:defRPr>
            </a:lvl1pPr>
            <a:lvl2pPr marL="514337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2pPr>
            <a:lvl3pPr marL="857228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 marL="1200120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4pPr>
            <a:lvl5pPr marL="1543012" indent="-171446"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39854" y="1395526"/>
            <a:ext cx="2473200" cy="10306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="1" i="0" baseline="0">
                <a:solidFill>
                  <a:schemeClr val="bg1"/>
                </a:solidFill>
              </a:defRPr>
            </a:lvl1pPr>
            <a:lvl2pPr marL="342892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685783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1028675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371566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en udtalelse om effekterne for forretning, samfund , eller kunder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>
                <a:solidFill>
                  <a:schemeClr val="tx1"/>
                </a:solidFill>
              </a:rPr>
              <a:pPr algn="r"/>
              <a:t>‹nr.›</a:t>
            </a:fld>
            <a:endParaRPr lang="da-DK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79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005776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146101" y="2867414"/>
            <a:ext cx="106094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800" b="1" spc="-5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800" noProof="0" dirty="0">
              <a:latin typeface="Calibri"/>
              <a:cs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0718DE-0C89-1D45-A3C2-9BF94FDF8A35}"/>
              </a:ext>
            </a:extLst>
          </p:cNvPr>
          <p:cNvSpPr txBox="1">
            <a:spLocks/>
          </p:cNvSpPr>
          <p:nvPr userDrawn="1"/>
        </p:nvSpPr>
        <p:spPr>
          <a:xfrm>
            <a:off x="1135636" y="2024241"/>
            <a:ext cx="5039797" cy="1038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</a:pPr>
            <a:r>
              <a:rPr lang="da-DK" sz="2200" b="0" noProof="0" dirty="0">
                <a:solidFill>
                  <a:schemeClr val="accent4"/>
                </a:solidFill>
              </a:rPr>
              <a:t>Vi</a:t>
            </a:r>
            <a:r>
              <a:rPr lang="da-DK" sz="2200" b="0" baseline="0" noProof="0" dirty="0">
                <a:solidFill>
                  <a:schemeClr val="accent4"/>
                </a:solidFill>
              </a:rPr>
              <a:t> tager Ansvar</a:t>
            </a:r>
            <a:endParaRPr lang="da-DK" sz="2200" b="0" noProof="0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75" y="3106235"/>
            <a:ext cx="2828925" cy="42727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Tilføj anden relevant kontaktinformation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769613-D6C1-8249-A193-08FA6FA35E48}"/>
              </a:ext>
            </a:extLst>
          </p:cNvPr>
          <p:cNvSpPr txBox="1">
            <a:spLocks/>
          </p:cNvSpPr>
          <p:nvPr userDrawn="1"/>
        </p:nvSpPr>
        <p:spPr>
          <a:xfrm>
            <a:off x="1150938" y="2559074"/>
            <a:ext cx="129600" cy="18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noProof="0" dirty="0"/>
              <a:t>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3EC023E0-F442-EA46-BAB9-BBDF64230F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0935" y="3638935"/>
            <a:ext cx="1162800" cy="154105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.</a:t>
            </a:r>
          </a:p>
        </p:txBody>
      </p:sp>
      <p:sp>
        <p:nvSpPr>
          <p:cNvPr id="9" name="Tekstfelt 23">
            <a:extLst>
              <a:ext uri="{FF2B5EF4-FFF2-40B4-BE49-F238E27FC236}">
                <a16:creationId xmlns:a16="http://schemas.microsoft.com/office/drawing/2014/main" id="{FA69BFDB-CCE4-4CD6-B7A4-C3B84ECDA53E}"/>
              </a:ext>
            </a:extLst>
          </p:cNvPr>
          <p:cNvSpPr txBox="1"/>
          <p:nvPr userDrawn="1"/>
        </p:nvSpPr>
        <p:spPr>
          <a:xfrm>
            <a:off x="1126111" y="4748665"/>
            <a:ext cx="45747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938"/>
            <a:r>
              <a:rPr lang="da-DK" sz="80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Copyright 2019 Netcompany. Alle rettigheder forbeholdes.</a:t>
            </a:r>
          </a:p>
        </p:txBody>
      </p:sp>
    </p:spTree>
    <p:extLst>
      <p:ext uri="{BB962C8B-B14F-4D97-AF65-F5344CB8AC3E}">
        <p14:creationId xmlns:p14="http://schemas.microsoft.com/office/powerpoint/2010/main" val="374152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accent4"/>
                </a:solidFill>
              </a:defRPr>
            </a:lvl1pPr>
          </a:lstStyle>
          <a:p>
            <a:r>
              <a:rPr lang="en-GB" noProof="0"/>
              <a:t>Conclusion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>
                <a:solidFill>
                  <a:schemeClr val="bg1"/>
                </a:solidFill>
              </a:rPr>
              <a:pPr algn="r"/>
              <a:t>‹nr.›</a:t>
            </a:fld>
            <a:endParaRPr lang="en-GB" sz="800" noProof="0">
              <a:solidFill>
                <a:schemeClr val="bg1"/>
              </a:solidFill>
            </a:endParaRPr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A415BD9B-2F86-44DB-82F0-796129FD8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8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06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6110" y="1335600"/>
            <a:ext cx="5039797" cy="313549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Conclusion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/>
              <a:pPr algn="r"/>
              <a:t>‹nr.›</a:t>
            </a:fld>
            <a:endParaRPr lang="en-GB" sz="800" noProof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0DA7879-3AB5-43C5-8D40-AE4D6D951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938" y="4788157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81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slideLayout" Target="../slideLayouts/slideLayout65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42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73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Relationship Id="rId46" Type="http://schemas.openxmlformats.org/officeDocument/2006/relationships/slideLayout" Target="../slideLayouts/slideLayout7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67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71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4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4" Type="http://schemas.openxmlformats.org/officeDocument/2006/relationships/slideLayout" Target="../slideLayouts/slideLayout70.xml"/><Relationship Id="rId52" Type="http://schemas.openxmlformats.org/officeDocument/2006/relationships/image" Target="../media/image4.sv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43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4.xml"/><Relationship Id="rId8" Type="http://schemas.openxmlformats.org/officeDocument/2006/relationships/slideLayout" Target="../slideLayouts/slideLayout34.xml"/><Relationship Id="rId51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649" y="519113"/>
            <a:ext cx="8070601" cy="29453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649" y="1063255"/>
            <a:ext cx="8064498" cy="35528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BD53941-A3E4-3748-8EC9-CCB59BD453DC}"/>
              </a:ext>
            </a:extLst>
          </p:cNvPr>
          <p:cNvSpPr txBox="1">
            <a:spLocks/>
          </p:cNvSpPr>
          <p:nvPr userDrawn="1"/>
        </p:nvSpPr>
        <p:spPr>
          <a:xfrm>
            <a:off x="533649" y="928061"/>
            <a:ext cx="129600" cy="18000"/>
          </a:xfrm>
          <a:prstGeom prst="rect">
            <a:avLst/>
          </a:pr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 userDrawn="1"/>
        </p:nvSpPr>
        <p:spPr>
          <a:xfrm>
            <a:off x="8067369" y="4788155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GB" sz="800" noProof="0" smtClean="0"/>
              <a:pPr algn="r"/>
              <a:t>‹nr.›</a:t>
            </a:fld>
            <a:endParaRPr lang="en-GB" sz="800" noProof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D0037D-EE45-41AD-8D3B-B6FE11EFED1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539750" y="4786466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04" r:id="rId4"/>
    <p:sldLayoutId id="2147483662" r:id="rId5"/>
    <p:sldLayoutId id="2147483716" r:id="rId6"/>
    <p:sldLayoutId id="2147483692" r:id="rId7"/>
    <p:sldLayoutId id="2147483681" r:id="rId8"/>
    <p:sldLayoutId id="2147483682" r:id="rId9"/>
    <p:sldLayoutId id="2147483674" r:id="rId10"/>
    <p:sldLayoutId id="2147483675" r:id="rId11"/>
    <p:sldLayoutId id="2147483676" r:id="rId12"/>
    <p:sldLayoutId id="2147483706" r:id="rId13"/>
    <p:sldLayoutId id="2147483708" r:id="rId14"/>
    <p:sldLayoutId id="2147483709" r:id="rId15"/>
    <p:sldLayoutId id="2147483710" r:id="rId16"/>
    <p:sldLayoutId id="2147483673" r:id="rId17"/>
    <p:sldLayoutId id="2147483711" r:id="rId18"/>
    <p:sldLayoutId id="2147483678" r:id="rId19"/>
    <p:sldLayoutId id="2147483712" r:id="rId20"/>
    <p:sldLayoutId id="2147483683" r:id="rId21"/>
    <p:sldLayoutId id="2147483684" r:id="rId22"/>
    <p:sldLayoutId id="2147483697" r:id="rId23"/>
    <p:sldLayoutId id="2147483713" r:id="rId24"/>
    <p:sldLayoutId id="2147483714" r:id="rId25"/>
    <p:sldLayoutId id="2147483694" r:id="rId26"/>
  </p:sldLayoutIdLst>
  <p:hf sldNum="0" hdr="0" ftr="0" dt="0"/>
  <p:txStyles>
    <p:titleStyle>
      <a:lvl1pPr algn="l" defTabSz="685800" rtl="0" eaLnBrk="1" latinLnBrk="0" hangingPunct="1">
        <a:lnSpc>
          <a:spcPts val="23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685800" rtl="0" eaLnBrk="1" latinLnBrk="0" hangingPunct="1">
        <a:lnSpc>
          <a:spcPct val="10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34938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orient="horz" pos="327" userDrawn="1">
          <p15:clr>
            <a:srgbClr val="F26B43"/>
          </p15:clr>
        </p15:guide>
        <p15:guide id="3" pos="5420" userDrawn="1">
          <p15:clr>
            <a:srgbClr val="F26B43"/>
          </p15:clr>
        </p15:guide>
        <p15:guide id="4" orient="horz" pos="2913" userDrawn="1">
          <p15:clr>
            <a:srgbClr val="F26B43"/>
          </p15:clr>
        </p15:guide>
        <p15:guide id="5" orient="horz" pos="100" userDrawn="1">
          <p15:clr>
            <a:srgbClr val="F26B43"/>
          </p15:clr>
        </p15:guide>
        <p15:guide id="6" pos="5670" userDrawn="1">
          <p15:clr>
            <a:srgbClr val="F26B43"/>
          </p15:clr>
        </p15:guide>
        <p15:guide id="7" orient="horz" pos="314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orient="horz" pos="3072" userDrawn="1">
          <p15:clr>
            <a:srgbClr val="F26B43"/>
          </p15:clr>
        </p15:guide>
        <p15:guide id="11" orient="horz" pos="89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650" y="519113"/>
            <a:ext cx="8070601" cy="2952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noProof="0" dirty="0"/>
              <a:t>Tryk for at redigere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071863"/>
            <a:ext cx="8064498" cy="35414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dirty="0"/>
              <a:t>Indsæt tekst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15D774B-28C5-BC4B-8793-6A356D10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3541" y="4788158"/>
            <a:ext cx="3086100" cy="1965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 userDrawn="1"/>
        </p:nvSpPr>
        <p:spPr>
          <a:xfrm>
            <a:off x="8067370" y="4788156"/>
            <a:ext cx="536881" cy="196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da-DK" sz="800" noProof="0" smtClean="0"/>
              <a:pPr algn="r"/>
              <a:t>‹nr.›</a:t>
            </a:fld>
            <a:endParaRPr lang="da-DK" sz="800" noProof="0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868D7E6-F887-40F7-8F04-9F2C599D78DF}"/>
              </a:ext>
            </a:extLst>
          </p:cNvPr>
          <p:cNvSpPr txBox="1">
            <a:spLocks/>
          </p:cNvSpPr>
          <p:nvPr userDrawn="1"/>
        </p:nvSpPr>
        <p:spPr>
          <a:xfrm>
            <a:off x="539750" y="931551"/>
            <a:ext cx="129600" cy="18000"/>
          </a:xfrm>
          <a:prstGeom prst="rect">
            <a:avLst/>
          </a:prstGeom>
          <a:solidFill>
            <a:schemeClr val="accent5"/>
          </a:solidFill>
        </p:spPr>
        <p:txBody>
          <a:bodyPr bIns="72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" noProof="0" dirty="0"/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2F3BA77-087F-41E4-BEDE-08B99C056F60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539750" y="4788155"/>
            <a:ext cx="779169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9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  <p:sldLayoutId id="2147483752" r:id="rId35"/>
    <p:sldLayoutId id="2147483753" r:id="rId36"/>
    <p:sldLayoutId id="2147483754" r:id="rId37"/>
    <p:sldLayoutId id="2147483755" r:id="rId38"/>
    <p:sldLayoutId id="2147483756" r:id="rId39"/>
    <p:sldLayoutId id="2147483757" r:id="rId40"/>
    <p:sldLayoutId id="2147483758" r:id="rId41"/>
    <p:sldLayoutId id="2147483759" r:id="rId42"/>
    <p:sldLayoutId id="2147483760" r:id="rId43"/>
    <p:sldLayoutId id="2147483761" r:id="rId44"/>
    <p:sldLayoutId id="2147483762" r:id="rId45"/>
    <p:sldLayoutId id="2147483763" r:id="rId46"/>
    <p:sldLayoutId id="2147483764" r:id="rId47"/>
    <p:sldLayoutId id="2147483765" r:id="rId48"/>
    <p:sldLayoutId id="2147483766" r:id="rId49"/>
  </p:sldLayoutIdLst>
  <p:hf sldNum="0" hdr="0" ftr="0" dt="0"/>
  <p:txStyles>
    <p:titleStyle>
      <a:lvl1pPr algn="l" defTabSz="685783" rtl="0" eaLnBrk="1" latinLnBrk="0" hangingPunct="1">
        <a:lnSpc>
          <a:spcPts val="2300"/>
        </a:lnSpc>
        <a:spcBef>
          <a:spcPct val="0"/>
        </a:spcBef>
        <a:buNone/>
        <a:defRPr sz="2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47664" indent="-134935" algn="l" defTabSz="685783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964">
          <p15:clr>
            <a:srgbClr val="F26B43"/>
          </p15:clr>
        </p15:guide>
        <p15:guide id="5" orient="horz" pos="100">
          <p15:clr>
            <a:srgbClr val="F26B43"/>
          </p15:clr>
        </p15:guide>
        <p15:guide id="6" pos="5670">
          <p15:clr>
            <a:srgbClr val="F26B43"/>
          </p15:clr>
        </p15:guide>
        <p15:guide id="7" orient="horz" pos="3140">
          <p15:clr>
            <a:srgbClr val="F26B43"/>
          </p15:clr>
        </p15:guide>
        <p15:guide id="8" pos="90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30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60.svg"/><Relationship Id="rId5" Type="http://schemas.openxmlformats.org/officeDocument/2006/relationships/image" Target="../media/image49.png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6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7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10" Type="http://schemas.openxmlformats.org/officeDocument/2006/relationships/image" Target="../media/image84.png"/><Relationship Id="rId4" Type="http://schemas.openxmlformats.org/officeDocument/2006/relationships/image" Target="../media/image80.png"/><Relationship Id="rId9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svg"/><Relationship Id="rId5" Type="http://schemas.openxmlformats.org/officeDocument/2006/relationships/image" Target="../media/image89.sv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4" Type="http://schemas.openxmlformats.org/officeDocument/2006/relationships/image" Target="../media/image65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-komm.kombit.dk/P0136/Delte%20dokumenter/Forms/Uddannelsesmaterialer%20KP%20Basis.asp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859AF0-8578-4A3F-9225-4185D0EAA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Velkommen til </a:t>
            </a:r>
            <a:r>
              <a:rPr lang="da-DK" dirty="0"/>
              <a:t>Onlinemøde</a:t>
            </a:r>
            <a:r>
              <a:rPr lang="en-GB" noProof="0" dirty="0"/>
              <a:t> 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919DA-C05D-4D6E-93E0-B7EB2412AF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0937" y="964059"/>
            <a:ext cx="2113377" cy="232165"/>
          </a:xfrm>
        </p:spPr>
        <p:txBody>
          <a:bodyPr/>
          <a:lstStyle/>
          <a:p>
            <a:r>
              <a:rPr lang="da-DK" dirty="0"/>
              <a:t>Kommunernes Pensionssystem, KP Basis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25D84E-950D-4E00-9AC1-FC438AEB4A7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ln>
            <a:noFill/>
          </a:ln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F5B4B5-477D-4E94-9B40-3BAB12E915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A41C8E8-DF8A-4056-B5A3-131BDF1CE52D}"/>
              </a:ext>
            </a:extLst>
          </p:cNvPr>
          <p:cNvSpPr/>
          <p:nvPr/>
        </p:nvSpPr>
        <p:spPr>
          <a:xfrm>
            <a:off x="1050539" y="2855453"/>
            <a:ext cx="1162800" cy="549157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315ACF2A-DA98-48F9-A97C-681FF203089C}"/>
              </a:ext>
            </a:extLst>
          </p:cNvPr>
          <p:cNvSpPr txBox="1"/>
          <p:nvPr/>
        </p:nvSpPr>
        <p:spPr>
          <a:xfrm>
            <a:off x="1050539" y="4097987"/>
            <a:ext cx="55014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gør opmærksom på, at vi optager undervisningen, og at vi benytter testdata</a:t>
            </a:r>
          </a:p>
        </p:txBody>
      </p:sp>
    </p:spTree>
    <p:extLst>
      <p:ext uri="{BB962C8B-B14F-4D97-AF65-F5344CB8AC3E}">
        <p14:creationId xmlns:p14="http://schemas.microsoft.com/office/powerpoint/2010/main" val="296410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C572E707-17A2-48B1-881C-CF1CAD8BB9C7}"/>
              </a:ext>
            </a:extLst>
          </p:cNvPr>
          <p:cNvCxnSpPr>
            <a:stCxn id="5" idx="3"/>
            <a:endCxn id="10" idx="1"/>
          </p:cNvCxnSpPr>
          <p:nvPr/>
        </p:nvCxnSpPr>
        <p:spPr>
          <a:xfrm>
            <a:off x="3392632" y="2571750"/>
            <a:ext cx="2358735" cy="1"/>
          </a:xfrm>
          <a:prstGeom prst="straightConnector1">
            <a:avLst/>
          </a:prstGeom>
          <a:ln w="28575">
            <a:solidFill>
              <a:srgbClr val="0057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>
            <a:extLst>
              <a:ext uri="{FF2B5EF4-FFF2-40B4-BE49-F238E27FC236}">
                <a16:creationId xmlns:a16="http://schemas.microsoft.com/office/drawing/2014/main" id="{0CCFCB3E-56CA-4ED8-9C05-DB43A9E1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2. Hvad er master- og brevskabeloner, og hvad bruges de til? (1 af 4)</a:t>
            </a:r>
            <a:endParaRPr lang="da-DK" sz="1800" dirty="0">
              <a:solidFill>
                <a:srgbClr val="DE9C2B"/>
              </a:solidFill>
            </a:endParaRPr>
          </a:p>
        </p:txBody>
      </p:sp>
      <p:pic>
        <p:nvPicPr>
          <p:cNvPr id="5" name="Grafik 4" descr="Callcenter kontur">
            <a:extLst>
              <a:ext uri="{FF2B5EF4-FFF2-40B4-BE49-F238E27FC236}">
                <a16:creationId xmlns:a16="http://schemas.microsoft.com/office/drawing/2014/main" id="{360D4B1F-FAC9-44A5-9808-45A99173C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6732" y="1828800"/>
            <a:ext cx="1485900" cy="14859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729F18FA-FDC9-45BA-8AB3-63BAD755B896}"/>
              </a:ext>
            </a:extLst>
          </p:cNvPr>
          <p:cNvSpPr/>
          <p:nvPr/>
        </p:nvSpPr>
        <p:spPr>
          <a:xfrm>
            <a:off x="3927764" y="1953502"/>
            <a:ext cx="1288472" cy="115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Grafik 6" descr="Åben konvolut kontur">
            <a:extLst>
              <a:ext uri="{FF2B5EF4-FFF2-40B4-BE49-F238E27FC236}">
                <a16:creationId xmlns:a16="http://schemas.microsoft.com/office/drawing/2014/main" id="{5DB478CF-8E8E-4DB7-8095-568A9FFB5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1672" y="2031423"/>
            <a:ext cx="1080655" cy="1080655"/>
          </a:xfrm>
          <a:prstGeom prst="rect">
            <a:avLst/>
          </a:prstGeom>
        </p:spPr>
      </p:pic>
      <p:pic>
        <p:nvPicPr>
          <p:cNvPr id="10" name="Grafik 9" descr="Bruger kontur">
            <a:extLst>
              <a:ext uri="{FF2B5EF4-FFF2-40B4-BE49-F238E27FC236}">
                <a16:creationId xmlns:a16="http://schemas.microsoft.com/office/drawing/2014/main" id="{D3235750-8F36-4CC2-89C2-2B3A0E9145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51367" y="1828801"/>
            <a:ext cx="1485899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3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40885-F9BC-46D1-BA4E-E5D8F5EF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2. Hvad er master- og brevskabeloner, og hvad bruges de til? (2 af 4)</a:t>
            </a:r>
            <a:endParaRPr lang="da-DK" sz="16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BE73FFD-BB88-49AC-A98E-913C09D209A9}"/>
              </a:ext>
            </a:extLst>
          </p:cNvPr>
          <p:cNvSpPr/>
          <p:nvPr/>
        </p:nvSpPr>
        <p:spPr>
          <a:xfrm>
            <a:off x="675409" y="1309254"/>
            <a:ext cx="2130136" cy="278476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CB7D467-990F-4D17-9AC1-06C9D4A87795}"/>
              </a:ext>
            </a:extLst>
          </p:cNvPr>
          <p:cNvSpPr/>
          <p:nvPr/>
        </p:nvSpPr>
        <p:spPr>
          <a:xfrm>
            <a:off x="3316845" y="1309254"/>
            <a:ext cx="2130136" cy="278476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FB4DF64-0255-417E-B7BE-5706C04D7CB1}"/>
              </a:ext>
            </a:extLst>
          </p:cNvPr>
          <p:cNvSpPr/>
          <p:nvPr/>
        </p:nvSpPr>
        <p:spPr>
          <a:xfrm>
            <a:off x="2223655" y="1392382"/>
            <a:ext cx="498763" cy="2389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64CB1C3-D678-49BB-A171-D5C92184865C}"/>
              </a:ext>
            </a:extLst>
          </p:cNvPr>
          <p:cNvSpPr/>
          <p:nvPr/>
        </p:nvSpPr>
        <p:spPr>
          <a:xfrm flipV="1">
            <a:off x="758536" y="1735283"/>
            <a:ext cx="540328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C22CD36-41B8-45F1-AC97-0B644389CA7A}"/>
              </a:ext>
            </a:extLst>
          </p:cNvPr>
          <p:cNvSpPr/>
          <p:nvPr/>
        </p:nvSpPr>
        <p:spPr>
          <a:xfrm flipV="1">
            <a:off x="758536" y="1808648"/>
            <a:ext cx="540328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EF5E8F3-CBD0-4406-AF03-BA33AA02C8A3}"/>
              </a:ext>
            </a:extLst>
          </p:cNvPr>
          <p:cNvSpPr/>
          <p:nvPr/>
        </p:nvSpPr>
        <p:spPr>
          <a:xfrm flipV="1">
            <a:off x="754260" y="1882013"/>
            <a:ext cx="540328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E287389-5F27-49DC-89B6-5D96A271A151}"/>
              </a:ext>
            </a:extLst>
          </p:cNvPr>
          <p:cNvSpPr/>
          <p:nvPr/>
        </p:nvSpPr>
        <p:spPr>
          <a:xfrm flipV="1">
            <a:off x="2353518" y="1759927"/>
            <a:ext cx="3672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6A2F1D-2D7D-4869-B283-D3BF5ADF45B9}"/>
              </a:ext>
            </a:extLst>
          </p:cNvPr>
          <p:cNvSpPr/>
          <p:nvPr/>
        </p:nvSpPr>
        <p:spPr>
          <a:xfrm flipV="1">
            <a:off x="2353518" y="1833292"/>
            <a:ext cx="3672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1690473-4AA8-4E64-B1E2-EC685ADCD39E}"/>
              </a:ext>
            </a:extLst>
          </p:cNvPr>
          <p:cNvSpPr/>
          <p:nvPr/>
        </p:nvSpPr>
        <p:spPr>
          <a:xfrm flipV="1">
            <a:off x="2349242" y="1906657"/>
            <a:ext cx="3672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EBC08D9-154B-40FF-A7E9-D957ECF79C14}"/>
              </a:ext>
            </a:extLst>
          </p:cNvPr>
          <p:cNvSpPr/>
          <p:nvPr/>
        </p:nvSpPr>
        <p:spPr>
          <a:xfrm flipV="1">
            <a:off x="2351818" y="1979754"/>
            <a:ext cx="3672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7D2F45A-F743-40E1-BD74-773C423F3E18}"/>
              </a:ext>
            </a:extLst>
          </p:cNvPr>
          <p:cNvSpPr/>
          <p:nvPr/>
        </p:nvSpPr>
        <p:spPr>
          <a:xfrm flipV="1">
            <a:off x="2215018" y="2256534"/>
            <a:ext cx="504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942AF3B-4AF3-4816-906D-88632B7EF5F1}"/>
              </a:ext>
            </a:extLst>
          </p:cNvPr>
          <p:cNvSpPr/>
          <p:nvPr/>
        </p:nvSpPr>
        <p:spPr>
          <a:xfrm flipV="1">
            <a:off x="2212442" y="2329631"/>
            <a:ext cx="504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07E1201-5ACA-424F-965F-3B5160A72ADC}"/>
              </a:ext>
            </a:extLst>
          </p:cNvPr>
          <p:cNvSpPr/>
          <p:nvPr/>
        </p:nvSpPr>
        <p:spPr>
          <a:xfrm flipV="1">
            <a:off x="2345051" y="2404352"/>
            <a:ext cx="3672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95EF843-9F41-4ACF-B255-593C8210B61E}"/>
              </a:ext>
            </a:extLst>
          </p:cNvPr>
          <p:cNvSpPr/>
          <p:nvPr/>
        </p:nvSpPr>
        <p:spPr>
          <a:xfrm flipV="1">
            <a:off x="3436421" y="2349372"/>
            <a:ext cx="540328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F6F7617-CAF2-4E31-BD51-D943DC5A2B60}"/>
              </a:ext>
            </a:extLst>
          </p:cNvPr>
          <p:cNvSpPr/>
          <p:nvPr/>
        </p:nvSpPr>
        <p:spPr>
          <a:xfrm flipV="1">
            <a:off x="3436421" y="2494636"/>
            <a:ext cx="936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72192320-286A-4B7F-8113-C4E3956CBAF3}"/>
              </a:ext>
            </a:extLst>
          </p:cNvPr>
          <p:cNvSpPr/>
          <p:nvPr/>
        </p:nvSpPr>
        <p:spPr>
          <a:xfrm flipV="1">
            <a:off x="3436421" y="2571750"/>
            <a:ext cx="936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3D0F20D1-D6E7-4569-B7D5-C38724A33588}"/>
              </a:ext>
            </a:extLst>
          </p:cNvPr>
          <p:cNvSpPr/>
          <p:nvPr/>
        </p:nvSpPr>
        <p:spPr>
          <a:xfrm flipV="1">
            <a:off x="3436421" y="2649480"/>
            <a:ext cx="720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3DA8AAE-5C74-44F9-8358-CABD80A0FB5A}"/>
              </a:ext>
            </a:extLst>
          </p:cNvPr>
          <p:cNvSpPr/>
          <p:nvPr/>
        </p:nvSpPr>
        <p:spPr>
          <a:xfrm flipV="1">
            <a:off x="3436421" y="3126077"/>
            <a:ext cx="936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E4A4DA4F-B2A5-4870-91CE-F4270061C001}"/>
              </a:ext>
            </a:extLst>
          </p:cNvPr>
          <p:cNvSpPr/>
          <p:nvPr/>
        </p:nvSpPr>
        <p:spPr>
          <a:xfrm flipV="1">
            <a:off x="3436421" y="3203191"/>
            <a:ext cx="936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6F847E61-5F85-4749-A3F7-C772F1428B80}"/>
              </a:ext>
            </a:extLst>
          </p:cNvPr>
          <p:cNvSpPr/>
          <p:nvPr/>
        </p:nvSpPr>
        <p:spPr>
          <a:xfrm flipV="1">
            <a:off x="3436421" y="3280921"/>
            <a:ext cx="936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D456B80-5BFF-4E88-BB2A-674F4A875C61}"/>
              </a:ext>
            </a:extLst>
          </p:cNvPr>
          <p:cNvSpPr/>
          <p:nvPr/>
        </p:nvSpPr>
        <p:spPr>
          <a:xfrm flipV="1">
            <a:off x="3436421" y="3358035"/>
            <a:ext cx="936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B516B8F-1CBB-49CA-AF2B-E55A9CBDCD96}"/>
              </a:ext>
            </a:extLst>
          </p:cNvPr>
          <p:cNvSpPr/>
          <p:nvPr/>
        </p:nvSpPr>
        <p:spPr>
          <a:xfrm flipV="1">
            <a:off x="3436421" y="3435963"/>
            <a:ext cx="936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7F55552E-6F97-4DC5-B3A0-F9ACB8ECE835}"/>
              </a:ext>
            </a:extLst>
          </p:cNvPr>
          <p:cNvSpPr/>
          <p:nvPr/>
        </p:nvSpPr>
        <p:spPr>
          <a:xfrm flipV="1">
            <a:off x="3436421" y="3513077"/>
            <a:ext cx="720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77F5DF1D-C7E8-40F1-838D-F48D23DE4971}"/>
              </a:ext>
            </a:extLst>
          </p:cNvPr>
          <p:cNvSpPr/>
          <p:nvPr/>
        </p:nvSpPr>
        <p:spPr>
          <a:xfrm>
            <a:off x="6255328" y="1309254"/>
            <a:ext cx="2130136" cy="278476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19BAFEFD-CED7-4BC5-9372-931EC5DC3DBD}"/>
              </a:ext>
            </a:extLst>
          </p:cNvPr>
          <p:cNvSpPr/>
          <p:nvPr/>
        </p:nvSpPr>
        <p:spPr>
          <a:xfrm>
            <a:off x="7803574" y="1392382"/>
            <a:ext cx="498763" cy="23899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37696360-A117-49BF-8DC6-2B315669C3A1}"/>
              </a:ext>
            </a:extLst>
          </p:cNvPr>
          <p:cNvSpPr/>
          <p:nvPr/>
        </p:nvSpPr>
        <p:spPr>
          <a:xfrm flipV="1">
            <a:off x="6338455" y="1735283"/>
            <a:ext cx="540328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9B0CBEF6-5327-4B64-A66F-EF6F64DCF380}"/>
              </a:ext>
            </a:extLst>
          </p:cNvPr>
          <p:cNvSpPr/>
          <p:nvPr/>
        </p:nvSpPr>
        <p:spPr>
          <a:xfrm flipV="1">
            <a:off x="6338455" y="1808648"/>
            <a:ext cx="540328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F7BB27E1-EB18-4FF7-8240-8EFE97F4D419}"/>
              </a:ext>
            </a:extLst>
          </p:cNvPr>
          <p:cNvSpPr/>
          <p:nvPr/>
        </p:nvSpPr>
        <p:spPr>
          <a:xfrm flipV="1">
            <a:off x="6334179" y="1882013"/>
            <a:ext cx="540328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B760510E-0E08-484D-BFA2-A7040E90DF1B}"/>
              </a:ext>
            </a:extLst>
          </p:cNvPr>
          <p:cNvSpPr/>
          <p:nvPr/>
        </p:nvSpPr>
        <p:spPr>
          <a:xfrm flipV="1">
            <a:off x="7933437" y="1759927"/>
            <a:ext cx="3672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F7313A88-B54F-452D-B6D0-4445111B86EF}"/>
              </a:ext>
            </a:extLst>
          </p:cNvPr>
          <p:cNvSpPr/>
          <p:nvPr/>
        </p:nvSpPr>
        <p:spPr>
          <a:xfrm flipV="1">
            <a:off x="7933437" y="1833292"/>
            <a:ext cx="3672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BDAFB717-9CF1-48A8-B181-A9ACFE72C6EF}"/>
              </a:ext>
            </a:extLst>
          </p:cNvPr>
          <p:cNvSpPr/>
          <p:nvPr/>
        </p:nvSpPr>
        <p:spPr>
          <a:xfrm flipV="1">
            <a:off x="7929161" y="1906657"/>
            <a:ext cx="3672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B6004A40-3845-416D-85DC-C049FF18699B}"/>
              </a:ext>
            </a:extLst>
          </p:cNvPr>
          <p:cNvSpPr/>
          <p:nvPr/>
        </p:nvSpPr>
        <p:spPr>
          <a:xfrm flipV="1">
            <a:off x="7931737" y="1979754"/>
            <a:ext cx="3672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55C59A33-F454-430B-87A0-B25F9308EF69}"/>
              </a:ext>
            </a:extLst>
          </p:cNvPr>
          <p:cNvSpPr/>
          <p:nvPr/>
        </p:nvSpPr>
        <p:spPr>
          <a:xfrm flipV="1">
            <a:off x="7794937" y="2256534"/>
            <a:ext cx="504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329EC2CD-09F2-49E2-8797-CC5E8B4018B7}"/>
              </a:ext>
            </a:extLst>
          </p:cNvPr>
          <p:cNvSpPr/>
          <p:nvPr/>
        </p:nvSpPr>
        <p:spPr>
          <a:xfrm flipV="1">
            <a:off x="7792361" y="2329631"/>
            <a:ext cx="504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FE9CA50E-8377-4EFE-8B35-086225243EAC}"/>
              </a:ext>
            </a:extLst>
          </p:cNvPr>
          <p:cNvSpPr/>
          <p:nvPr/>
        </p:nvSpPr>
        <p:spPr>
          <a:xfrm flipV="1">
            <a:off x="7924970" y="2404352"/>
            <a:ext cx="3672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3413EA78-A61B-4734-A56A-BB778B36E72F}"/>
              </a:ext>
            </a:extLst>
          </p:cNvPr>
          <p:cNvSpPr/>
          <p:nvPr/>
        </p:nvSpPr>
        <p:spPr>
          <a:xfrm flipV="1">
            <a:off x="6391230" y="2351216"/>
            <a:ext cx="540328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658DD1C8-1A2B-4D1F-BA15-E468249B819F}"/>
              </a:ext>
            </a:extLst>
          </p:cNvPr>
          <p:cNvSpPr/>
          <p:nvPr/>
        </p:nvSpPr>
        <p:spPr>
          <a:xfrm flipV="1">
            <a:off x="6382340" y="2496480"/>
            <a:ext cx="936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588687A8-3940-4239-BC62-3DF652786B49}"/>
              </a:ext>
            </a:extLst>
          </p:cNvPr>
          <p:cNvSpPr/>
          <p:nvPr/>
        </p:nvSpPr>
        <p:spPr>
          <a:xfrm flipV="1">
            <a:off x="6382340" y="2573594"/>
            <a:ext cx="936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953E1BB-1757-45A6-8D76-3CD7187AD219}"/>
              </a:ext>
            </a:extLst>
          </p:cNvPr>
          <p:cNvSpPr/>
          <p:nvPr/>
        </p:nvSpPr>
        <p:spPr>
          <a:xfrm flipV="1">
            <a:off x="6382340" y="2651324"/>
            <a:ext cx="720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8B6BC3F5-54BC-4821-B28E-E5FD23D58E9F}"/>
              </a:ext>
            </a:extLst>
          </p:cNvPr>
          <p:cNvSpPr/>
          <p:nvPr/>
        </p:nvSpPr>
        <p:spPr>
          <a:xfrm flipV="1">
            <a:off x="6382340" y="3127921"/>
            <a:ext cx="936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35805135-8007-4491-B176-C9086D590BB1}"/>
              </a:ext>
            </a:extLst>
          </p:cNvPr>
          <p:cNvSpPr/>
          <p:nvPr/>
        </p:nvSpPr>
        <p:spPr>
          <a:xfrm flipV="1">
            <a:off x="6382340" y="3205035"/>
            <a:ext cx="936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B7EAE4B4-8084-47F3-84CB-BE39F9FB2F51}"/>
              </a:ext>
            </a:extLst>
          </p:cNvPr>
          <p:cNvSpPr/>
          <p:nvPr/>
        </p:nvSpPr>
        <p:spPr>
          <a:xfrm flipV="1">
            <a:off x="6382340" y="3282765"/>
            <a:ext cx="936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73170540-E3D2-4758-82E3-278482F10B00}"/>
              </a:ext>
            </a:extLst>
          </p:cNvPr>
          <p:cNvSpPr/>
          <p:nvPr/>
        </p:nvSpPr>
        <p:spPr>
          <a:xfrm flipV="1">
            <a:off x="6382340" y="3359879"/>
            <a:ext cx="936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E7BAB731-0DDE-42E1-81F3-80D9F4AB1737}"/>
              </a:ext>
            </a:extLst>
          </p:cNvPr>
          <p:cNvSpPr/>
          <p:nvPr/>
        </p:nvSpPr>
        <p:spPr>
          <a:xfrm flipV="1">
            <a:off x="6382340" y="3437807"/>
            <a:ext cx="936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8AD9737E-2BDC-48D3-9E7E-FF55D6806EBE}"/>
              </a:ext>
            </a:extLst>
          </p:cNvPr>
          <p:cNvSpPr/>
          <p:nvPr/>
        </p:nvSpPr>
        <p:spPr>
          <a:xfrm flipV="1">
            <a:off x="6382340" y="3514921"/>
            <a:ext cx="720000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C28C996E-B0A6-4559-9303-7D62C57F5C46}"/>
              </a:ext>
            </a:extLst>
          </p:cNvPr>
          <p:cNvSpPr/>
          <p:nvPr/>
        </p:nvSpPr>
        <p:spPr>
          <a:xfrm flipV="1">
            <a:off x="3436421" y="2977975"/>
            <a:ext cx="540328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AFE4AA0B-6DAF-464F-9B11-EEE950DB3DE1}"/>
              </a:ext>
            </a:extLst>
          </p:cNvPr>
          <p:cNvSpPr/>
          <p:nvPr/>
        </p:nvSpPr>
        <p:spPr>
          <a:xfrm flipV="1">
            <a:off x="6391230" y="2979819"/>
            <a:ext cx="540328" cy="54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4" name="Lige forbindelse 73">
            <a:extLst>
              <a:ext uri="{FF2B5EF4-FFF2-40B4-BE49-F238E27FC236}">
                <a16:creationId xmlns:a16="http://schemas.microsoft.com/office/drawing/2014/main" id="{D639C144-ABC5-4A5B-B12C-490A4A9729F1}"/>
              </a:ext>
            </a:extLst>
          </p:cNvPr>
          <p:cNvCxnSpPr>
            <a:cxnSpLocks/>
          </p:cNvCxnSpPr>
          <p:nvPr/>
        </p:nvCxnSpPr>
        <p:spPr>
          <a:xfrm>
            <a:off x="5705137" y="2614919"/>
            <a:ext cx="36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Lige forbindelse 74">
            <a:extLst>
              <a:ext uri="{FF2B5EF4-FFF2-40B4-BE49-F238E27FC236}">
                <a16:creationId xmlns:a16="http://schemas.microsoft.com/office/drawing/2014/main" id="{A051EB67-06C3-4964-8C66-BB7BACAFBE5E}"/>
              </a:ext>
            </a:extLst>
          </p:cNvPr>
          <p:cNvCxnSpPr>
            <a:cxnSpLocks/>
          </p:cNvCxnSpPr>
          <p:nvPr/>
        </p:nvCxnSpPr>
        <p:spPr>
          <a:xfrm>
            <a:off x="5705137" y="2751419"/>
            <a:ext cx="36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Lige forbindelse 75">
            <a:extLst>
              <a:ext uri="{FF2B5EF4-FFF2-40B4-BE49-F238E27FC236}">
                <a16:creationId xmlns:a16="http://schemas.microsoft.com/office/drawing/2014/main" id="{50E4CF8D-0F01-446D-AE4C-45699CEE5DA1}"/>
              </a:ext>
            </a:extLst>
          </p:cNvPr>
          <p:cNvCxnSpPr>
            <a:cxnSpLocks/>
          </p:cNvCxnSpPr>
          <p:nvPr/>
        </p:nvCxnSpPr>
        <p:spPr>
          <a:xfrm>
            <a:off x="2877187" y="2686005"/>
            <a:ext cx="36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ge forbindelse 76">
            <a:extLst>
              <a:ext uri="{FF2B5EF4-FFF2-40B4-BE49-F238E27FC236}">
                <a16:creationId xmlns:a16="http://schemas.microsoft.com/office/drawing/2014/main" id="{909FDF77-CBA2-4FC0-8CAD-66A6893C6329}"/>
              </a:ext>
            </a:extLst>
          </p:cNvPr>
          <p:cNvCxnSpPr>
            <a:cxnSpLocks/>
          </p:cNvCxnSpPr>
          <p:nvPr/>
        </p:nvCxnSpPr>
        <p:spPr>
          <a:xfrm rot="5400000">
            <a:off x="2877187" y="2676554"/>
            <a:ext cx="36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kstfelt 77">
            <a:extLst>
              <a:ext uri="{FF2B5EF4-FFF2-40B4-BE49-F238E27FC236}">
                <a16:creationId xmlns:a16="http://schemas.microsoft.com/office/drawing/2014/main" id="{E717EC46-59DD-4177-A95F-AE55848D2D84}"/>
              </a:ext>
            </a:extLst>
          </p:cNvPr>
          <p:cNvSpPr txBox="1"/>
          <p:nvPr/>
        </p:nvSpPr>
        <p:spPr>
          <a:xfrm>
            <a:off x="883227" y="4222572"/>
            <a:ext cx="1714500" cy="2052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/>
              <a:t>Masterskabelon</a:t>
            </a:r>
          </a:p>
        </p:txBody>
      </p:sp>
      <p:sp>
        <p:nvSpPr>
          <p:cNvPr id="79" name="Tekstfelt 78">
            <a:extLst>
              <a:ext uri="{FF2B5EF4-FFF2-40B4-BE49-F238E27FC236}">
                <a16:creationId xmlns:a16="http://schemas.microsoft.com/office/drawing/2014/main" id="{0DE90EA5-1581-4997-BF4B-EC0AC19FA1A4}"/>
              </a:ext>
            </a:extLst>
          </p:cNvPr>
          <p:cNvSpPr txBox="1"/>
          <p:nvPr/>
        </p:nvSpPr>
        <p:spPr>
          <a:xfrm>
            <a:off x="3524663" y="4222572"/>
            <a:ext cx="1714500" cy="2052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/>
              <a:t>Brevskabelon</a:t>
            </a:r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2DEB21D5-72DF-40F7-9BE5-5ADBCCFAADC6}"/>
              </a:ext>
            </a:extLst>
          </p:cNvPr>
          <p:cNvSpPr txBox="1"/>
          <p:nvPr/>
        </p:nvSpPr>
        <p:spPr>
          <a:xfrm>
            <a:off x="6153239" y="4222571"/>
            <a:ext cx="2330201" cy="2406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/>
              <a:t>Det, som sagsbehandleren arbejder med og sender ud</a:t>
            </a:r>
          </a:p>
        </p:txBody>
      </p:sp>
    </p:spTree>
    <p:extLst>
      <p:ext uri="{BB962C8B-B14F-4D97-AF65-F5344CB8AC3E}">
        <p14:creationId xmlns:p14="http://schemas.microsoft.com/office/powerpoint/2010/main" val="152687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26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40885-F9BC-46D1-BA4E-E5D8F5EF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2. Hvad er master- og brevskabeloner, og hvad bruges de til? (3 af 4)</a:t>
            </a:r>
            <a:endParaRPr lang="da-DK" sz="16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9A7498A-F33E-4373-8DF9-39183FA8D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761"/>
          <a:stretch/>
        </p:blipFill>
        <p:spPr>
          <a:xfrm>
            <a:off x="312757" y="1042945"/>
            <a:ext cx="4126571" cy="3377599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7C81027A-084A-4701-B77A-3C84B918D855}"/>
              </a:ext>
            </a:extLst>
          </p:cNvPr>
          <p:cNvSpPr txBox="1"/>
          <p:nvPr/>
        </p:nvSpPr>
        <p:spPr>
          <a:xfrm>
            <a:off x="5980014" y="1884889"/>
            <a:ext cx="1714500" cy="2052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/>
              <a:t>Masterskabelon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6C618EB-B1CB-4A65-A4EE-E60456761A5E}"/>
              </a:ext>
            </a:extLst>
          </p:cNvPr>
          <p:cNvSpPr/>
          <p:nvPr/>
        </p:nvSpPr>
        <p:spPr>
          <a:xfrm>
            <a:off x="5767196" y="1752559"/>
            <a:ext cx="2244791" cy="513564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B491AD26-7CB1-4DF3-A539-1E6F2D43AF2D}"/>
              </a:ext>
            </a:extLst>
          </p:cNvPr>
          <p:cNvCxnSpPr/>
          <p:nvPr/>
        </p:nvCxnSpPr>
        <p:spPr>
          <a:xfrm flipH="1">
            <a:off x="4439328" y="2003730"/>
            <a:ext cx="1327868" cy="0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4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40885-F9BC-46D1-BA4E-E5D8F5EF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2. Hvad er master- og brevskabeloner, og hvad bruges de til? (4 af 4)</a:t>
            </a:r>
            <a:endParaRPr lang="da-DK" sz="16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9A7498A-F33E-4373-8DF9-39183FA8D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27"/>
          <a:stretch/>
        </p:blipFill>
        <p:spPr>
          <a:xfrm>
            <a:off x="251460" y="1042946"/>
            <a:ext cx="4199557" cy="3458890"/>
          </a:xfrm>
          <a:prstGeom prst="rect">
            <a:avLst/>
          </a:prstGeom>
        </p:spPr>
      </p:pic>
      <p:sp>
        <p:nvSpPr>
          <p:cNvPr id="73" name="Tekstfelt 72">
            <a:extLst>
              <a:ext uri="{FF2B5EF4-FFF2-40B4-BE49-F238E27FC236}">
                <a16:creationId xmlns:a16="http://schemas.microsoft.com/office/drawing/2014/main" id="{6AA9D8DB-8D20-4637-9EB0-5F0A633F36EE}"/>
              </a:ext>
            </a:extLst>
          </p:cNvPr>
          <p:cNvSpPr txBox="1"/>
          <p:nvPr/>
        </p:nvSpPr>
        <p:spPr>
          <a:xfrm>
            <a:off x="3214026" y="4496824"/>
            <a:ext cx="2847861" cy="2223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/>
              <a:t>Afslag – Alm. Helbredstillæg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968645A-A3CA-4E95-B0B7-57D4F6697235}"/>
              </a:ext>
            </a:extLst>
          </p:cNvPr>
          <p:cNvSpPr/>
          <p:nvPr/>
        </p:nvSpPr>
        <p:spPr>
          <a:xfrm>
            <a:off x="571749" y="2302628"/>
            <a:ext cx="2680377" cy="1995529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A3F6E06-BF64-441F-8831-A938E67860CE}"/>
              </a:ext>
            </a:extLst>
          </p:cNvPr>
          <p:cNvSpPr/>
          <p:nvPr/>
        </p:nvSpPr>
        <p:spPr>
          <a:xfrm>
            <a:off x="5767196" y="1752559"/>
            <a:ext cx="2244791" cy="1470788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1A17B315-3D48-424B-96AF-1C3B901551A3}"/>
              </a:ext>
            </a:extLst>
          </p:cNvPr>
          <p:cNvCxnSpPr>
            <a:cxnSpLocks/>
          </p:cNvCxnSpPr>
          <p:nvPr/>
        </p:nvCxnSpPr>
        <p:spPr>
          <a:xfrm flipH="1">
            <a:off x="4511040" y="2003730"/>
            <a:ext cx="1256156" cy="0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1837B5CC-72DF-4A24-B94A-AC954EB21F1F}"/>
              </a:ext>
            </a:extLst>
          </p:cNvPr>
          <p:cNvSpPr txBox="1"/>
          <p:nvPr/>
        </p:nvSpPr>
        <p:spPr>
          <a:xfrm>
            <a:off x="5980014" y="1884889"/>
            <a:ext cx="1714500" cy="2052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/>
              <a:t>Masterskabelon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C6328CE-5BEC-4346-994C-591ACA7DBE8C}"/>
              </a:ext>
            </a:extLst>
          </p:cNvPr>
          <p:cNvSpPr txBox="1"/>
          <p:nvPr/>
        </p:nvSpPr>
        <p:spPr>
          <a:xfrm>
            <a:off x="5980014" y="2457831"/>
            <a:ext cx="1714500" cy="2052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/>
              <a:t>Brevskabelon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33560CDD-7725-4258-82F6-3E82118F8364}"/>
              </a:ext>
            </a:extLst>
          </p:cNvPr>
          <p:cNvCxnSpPr>
            <a:cxnSpLocks/>
          </p:cNvCxnSpPr>
          <p:nvPr/>
        </p:nvCxnSpPr>
        <p:spPr>
          <a:xfrm>
            <a:off x="6759960" y="2316392"/>
            <a:ext cx="18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1C2394E8-9380-4F17-8A79-2F8A6CCC63B9}"/>
              </a:ext>
            </a:extLst>
          </p:cNvPr>
          <p:cNvCxnSpPr>
            <a:cxnSpLocks/>
          </p:cNvCxnSpPr>
          <p:nvPr/>
        </p:nvCxnSpPr>
        <p:spPr>
          <a:xfrm rot="5400000">
            <a:off x="6767911" y="2309635"/>
            <a:ext cx="18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9100AD9F-E4E2-42D7-B169-7601076AD6CD}"/>
              </a:ext>
            </a:extLst>
          </p:cNvPr>
          <p:cNvCxnSpPr>
            <a:cxnSpLocks/>
          </p:cNvCxnSpPr>
          <p:nvPr/>
        </p:nvCxnSpPr>
        <p:spPr>
          <a:xfrm flipH="1">
            <a:off x="3445031" y="2969648"/>
            <a:ext cx="2322165" cy="0"/>
          </a:xfrm>
          <a:prstGeom prst="straightConnector1">
            <a:avLst/>
          </a:prstGeom>
          <a:ln w="190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Billede 24">
            <a:extLst>
              <a:ext uri="{FF2B5EF4-FFF2-40B4-BE49-F238E27FC236}">
                <a16:creationId xmlns:a16="http://schemas.microsoft.com/office/drawing/2014/main" id="{4F8CC7DE-87DF-4C86-BA95-16A9C621D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030" y="1174065"/>
            <a:ext cx="877276" cy="45270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227F958-92F7-4574-A652-09259C3F93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958"/>
          <a:stretch/>
        </p:blipFill>
        <p:spPr>
          <a:xfrm>
            <a:off x="4840539" y="1044473"/>
            <a:ext cx="4052001" cy="3009366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00C8B5DC-9DBE-4586-9E14-8F3674E909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76269" y="1174064"/>
            <a:ext cx="993385" cy="208800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83D9018A-2D88-46CF-A97B-428492EEF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118" y="2977268"/>
            <a:ext cx="554348" cy="1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A6D7F-5D2B-4892-B3E9-AEC6F2AC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3. Administration af skabeloner og skabelonelementer (1 af 3)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DFF5DC8-6589-44E2-8EA8-799C7D726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283" y="839112"/>
            <a:ext cx="4253057" cy="379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332E6AE9-1F7D-4382-82CC-4F6C6AC0AC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3333" y="951518"/>
            <a:ext cx="1624584" cy="3566214"/>
          </a:xfrm>
        </p:spPr>
        <p:txBody>
          <a:bodyPr anchor="ctr">
            <a:normAutofit/>
          </a:bodyPr>
          <a:lstStyle/>
          <a:p>
            <a:r>
              <a:rPr lang="da-DK" sz="1200" dirty="0"/>
              <a:t>Overskrifter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r>
              <a:rPr lang="da-DK" sz="1200" dirty="0"/>
              <a:t>Statisk tekst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r>
              <a:rPr lang="da-DK" sz="1200" dirty="0"/>
              <a:t>Manuelle flettefelter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r>
              <a:rPr lang="da-DK" sz="1200" dirty="0"/>
              <a:t>Automatiske flettefelter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r>
              <a:rPr lang="da-DK" sz="1200" dirty="0"/>
              <a:t>Indholdselementer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D32DDA4-ACA6-4A5D-80F1-129F4A574083}"/>
              </a:ext>
            </a:extLst>
          </p:cNvPr>
          <p:cNvSpPr/>
          <p:nvPr/>
        </p:nvSpPr>
        <p:spPr>
          <a:xfrm>
            <a:off x="3223147" y="2449345"/>
            <a:ext cx="2967777" cy="192024"/>
          </a:xfrm>
          <a:prstGeom prst="rect">
            <a:avLst/>
          </a:prstGeom>
          <a:noFill/>
          <a:ln w="1905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5411864-81A6-4585-A449-326C073189D2}"/>
              </a:ext>
            </a:extLst>
          </p:cNvPr>
          <p:cNvSpPr/>
          <p:nvPr/>
        </p:nvSpPr>
        <p:spPr>
          <a:xfrm>
            <a:off x="3223147" y="2946723"/>
            <a:ext cx="690921" cy="192024"/>
          </a:xfrm>
          <a:prstGeom prst="rect">
            <a:avLst/>
          </a:prstGeom>
          <a:noFill/>
          <a:ln w="1905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5754DB3-762B-4E1B-B490-E880AB9081AE}"/>
              </a:ext>
            </a:extLst>
          </p:cNvPr>
          <p:cNvSpPr/>
          <p:nvPr/>
        </p:nvSpPr>
        <p:spPr>
          <a:xfrm>
            <a:off x="3210955" y="4007762"/>
            <a:ext cx="690921" cy="192024"/>
          </a:xfrm>
          <a:prstGeom prst="rect">
            <a:avLst/>
          </a:prstGeom>
          <a:noFill/>
          <a:ln w="1905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2F05763-5AC9-4D9C-A0C3-66602E83E560}"/>
              </a:ext>
            </a:extLst>
          </p:cNvPr>
          <p:cNvSpPr/>
          <p:nvPr/>
        </p:nvSpPr>
        <p:spPr>
          <a:xfrm>
            <a:off x="3223148" y="2682933"/>
            <a:ext cx="2237128" cy="19202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8F9A2EC-B94F-4205-B500-11EC05C6B363}"/>
              </a:ext>
            </a:extLst>
          </p:cNvPr>
          <p:cNvSpPr/>
          <p:nvPr/>
        </p:nvSpPr>
        <p:spPr>
          <a:xfrm>
            <a:off x="3223147" y="3371201"/>
            <a:ext cx="873801" cy="19202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1401FE0-4669-4956-8F12-71548C0E1607}"/>
              </a:ext>
            </a:extLst>
          </p:cNvPr>
          <p:cNvSpPr/>
          <p:nvPr/>
        </p:nvSpPr>
        <p:spPr>
          <a:xfrm>
            <a:off x="1018470" y="1443115"/>
            <a:ext cx="1679448" cy="303272"/>
          </a:xfrm>
          <a:prstGeom prst="rect">
            <a:avLst/>
          </a:prstGeom>
          <a:noFill/>
          <a:ln w="1905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649CEF3-1E0B-497D-AD7C-751803CBC70B}"/>
              </a:ext>
            </a:extLst>
          </p:cNvPr>
          <p:cNvSpPr/>
          <p:nvPr/>
        </p:nvSpPr>
        <p:spPr>
          <a:xfrm>
            <a:off x="1018469" y="2010929"/>
            <a:ext cx="1679448" cy="30327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3A6FE3F-60A0-432D-AAFD-C43879B3E5C2}"/>
              </a:ext>
            </a:extLst>
          </p:cNvPr>
          <p:cNvSpPr/>
          <p:nvPr/>
        </p:nvSpPr>
        <p:spPr>
          <a:xfrm>
            <a:off x="1018469" y="2578743"/>
            <a:ext cx="1679448" cy="30327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962BF85B-C54D-43CD-8614-848853BF7E10}"/>
              </a:ext>
            </a:extLst>
          </p:cNvPr>
          <p:cNvSpPr/>
          <p:nvPr/>
        </p:nvSpPr>
        <p:spPr>
          <a:xfrm>
            <a:off x="1018469" y="3146557"/>
            <a:ext cx="1679448" cy="303272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B55FA00-7B91-43EA-A4B8-EC2419831EDD}"/>
              </a:ext>
            </a:extLst>
          </p:cNvPr>
          <p:cNvSpPr/>
          <p:nvPr/>
        </p:nvSpPr>
        <p:spPr>
          <a:xfrm>
            <a:off x="1018469" y="3714371"/>
            <a:ext cx="1679448" cy="30327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0B3EF0A-5EAD-427A-AAA0-DD734B83222C}"/>
              </a:ext>
            </a:extLst>
          </p:cNvPr>
          <p:cNvSpPr/>
          <p:nvPr/>
        </p:nvSpPr>
        <p:spPr>
          <a:xfrm>
            <a:off x="3223147" y="3158643"/>
            <a:ext cx="1980225" cy="19202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DD91D55-CDC6-44AF-883C-9448AB555D13}"/>
              </a:ext>
            </a:extLst>
          </p:cNvPr>
          <p:cNvSpPr/>
          <p:nvPr/>
        </p:nvSpPr>
        <p:spPr>
          <a:xfrm>
            <a:off x="3223147" y="3570400"/>
            <a:ext cx="1139848" cy="309962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075DD4D9-D6EE-4D3B-938E-F1745AAF3B7C}"/>
              </a:ext>
            </a:extLst>
          </p:cNvPr>
          <p:cNvSpPr/>
          <p:nvPr/>
        </p:nvSpPr>
        <p:spPr>
          <a:xfrm>
            <a:off x="3215744" y="4207545"/>
            <a:ext cx="1330131" cy="19202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35790CB-BC76-4618-8F42-D86EA17BEDDA}"/>
              </a:ext>
            </a:extLst>
          </p:cNvPr>
          <p:cNvSpPr/>
          <p:nvPr/>
        </p:nvSpPr>
        <p:spPr>
          <a:xfrm>
            <a:off x="3210955" y="1505406"/>
            <a:ext cx="885994" cy="3176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F5572753-0817-4CB7-B23A-7D1161D8E1B6}"/>
              </a:ext>
            </a:extLst>
          </p:cNvPr>
          <p:cNvSpPr/>
          <p:nvPr/>
        </p:nvSpPr>
        <p:spPr>
          <a:xfrm>
            <a:off x="6210952" y="1427346"/>
            <a:ext cx="1175552" cy="106439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883FAEB-0FCE-46C1-9EE0-6519FF506005}"/>
              </a:ext>
            </a:extLst>
          </p:cNvPr>
          <p:cNvSpPr/>
          <p:nvPr/>
        </p:nvSpPr>
        <p:spPr>
          <a:xfrm>
            <a:off x="6210952" y="3294926"/>
            <a:ext cx="1175552" cy="122280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38992618-D816-4E5C-AECF-DBD9DF0EEA6F}"/>
              </a:ext>
            </a:extLst>
          </p:cNvPr>
          <p:cNvSpPr/>
          <p:nvPr/>
        </p:nvSpPr>
        <p:spPr>
          <a:xfrm>
            <a:off x="3210955" y="4424784"/>
            <a:ext cx="1330131" cy="192024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4F68DCBF-CEA5-419E-97BD-C03124F384EE}"/>
              </a:ext>
            </a:extLst>
          </p:cNvPr>
          <p:cNvSpPr/>
          <p:nvPr/>
        </p:nvSpPr>
        <p:spPr>
          <a:xfrm>
            <a:off x="5466042" y="2682561"/>
            <a:ext cx="551582" cy="19239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93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A82CD-02D3-45F4-BB50-CC17CBB4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3. Administration af skabeloner og skabelonelementer (2 af 3)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3200252-8787-4E0E-9A2B-4702641BD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36" y="1231656"/>
            <a:ext cx="7784327" cy="305472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D3751F9-A621-448C-805E-163ABF3B71DD}"/>
              </a:ext>
            </a:extLst>
          </p:cNvPr>
          <p:cNvSpPr/>
          <p:nvPr/>
        </p:nvSpPr>
        <p:spPr>
          <a:xfrm>
            <a:off x="2944483" y="2954335"/>
            <a:ext cx="705165" cy="1426834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85DDC39-896B-44A1-BCEC-F70B082D55A0}"/>
              </a:ext>
            </a:extLst>
          </p:cNvPr>
          <p:cNvSpPr/>
          <p:nvPr/>
        </p:nvSpPr>
        <p:spPr>
          <a:xfrm>
            <a:off x="7899085" y="2280461"/>
            <a:ext cx="705165" cy="316727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17725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A82CD-02D3-45F4-BB50-CC17CBB4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dirty="0"/>
              <a:t>3. Administration af skabeloner og skabelonelementer (3 af 3)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3776983-D167-457B-8E1D-44A71B06D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727" y="816634"/>
            <a:ext cx="4494443" cy="4162315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4A58CC6-3B60-4CFD-B704-D3E5BC2E6D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634"/>
          <a:stretch/>
        </p:blipFill>
        <p:spPr>
          <a:xfrm>
            <a:off x="1642000" y="1050212"/>
            <a:ext cx="5853896" cy="3327339"/>
          </a:xfrm>
          <a:prstGeom prst="rect">
            <a:avLst/>
          </a:prstGeom>
          <a:ln w="38100" cap="sq">
            <a:solidFill>
              <a:srgbClr val="878CB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282C088-D898-4141-B4CC-22220716F4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382"/>
          <a:stretch/>
        </p:blipFill>
        <p:spPr>
          <a:xfrm>
            <a:off x="2866031" y="1163573"/>
            <a:ext cx="3405834" cy="287141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931D155-580F-437C-A335-6B8EB9CC3F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410154" y="1294691"/>
            <a:ext cx="771315" cy="162123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A122AB7C-B209-4A13-B822-1C5C3C54FB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6714" y="1440406"/>
            <a:ext cx="809027" cy="211354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3637428F-247B-4D53-83F8-800F39CE3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830" y="583056"/>
            <a:ext cx="2533143" cy="1691017"/>
          </a:xfrm>
          <a:prstGeom prst="rect">
            <a:avLst/>
          </a:prstGeom>
          <a:ln w="38100" cap="sq">
            <a:solidFill>
              <a:srgbClr val="878CB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BEF925C-B69B-4C46-BF70-031F739DD7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6031" y="1163573"/>
            <a:ext cx="3405834" cy="2871419"/>
          </a:xfrm>
          <a:prstGeom prst="rect">
            <a:avLst/>
          </a:prstGeom>
        </p:spPr>
      </p:pic>
      <p:pic>
        <p:nvPicPr>
          <p:cNvPr id="10" name="Grafik 9" descr="Markør med massiv udfyldning">
            <a:extLst>
              <a:ext uri="{FF2B5EF4-FFF2-40B4-BE49-F238E27FC236}">
                <a16:creationId xmlns:a16="http://schemas.microsoft.com/office/drawing/2014/main" id="{54112BFC-137A-4E91-BD04-841365247A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6620503" y="4238805"/>
            <a:ext cx="391333" cy="391333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F27DB750-2F9E-42B4-8603-774930BB138E}"/>
              </a:ext>
            </a:extLst>
          </p:cNvPr>
          <p:cNvSpPr/>
          <p:nvPr/>
        </p:nvSpPr>
        <p:spPr>
          <a:xfrm>
            <a:off x="2418080" y="1373527"/>
            <a:ext cx="3098800" cy="719433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368269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CCFCB3E-56CA-4ED8-9C05-DB43A9E1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4. Hvordan ser det ud for sagsbehandlerne? (1 af 1)</a:t>
            </a:r>
            <a:endParaRPr lang="da-DK" sz="1800" dirty="0">
              <a:solidFill>
                <a:srgbClr val="DE9C2B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457EE71-5DA1-4D60-B93E-90F68129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231" y="816634"/>
            <a:ext cx="4911436" cy="4205951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0C33FE2-F147-4DA5-A5AE-E2C2D8FBA551}"/>
              </a:ext>
            </a:extLst>
          </p:cNvPr>
          <p:cNvSpPr txBox="1"/>
          <p:nvPr/>
        </p:nvSpPr>
        <p:spPr>
          <a:xfrm>
            <a:off x="3214026" y="4496824"/>
            <a:ext cx="2847861" cy="2223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/>
              <a:t>Afslag – Alm. Helbredstillæg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C058761-50FA-44B2-96C6-D682ACED3B1F}"/>
              </a:ext>
            </a:extLst>
          </p:cNvPr>
          <p:cNvSpPr/>
          <p:nvPr/>
        </p:nvSpPr>
        <p:spPr>
          <a:xfrm>
            <a:off x="2113231" y="1809347"/>
            <a:ext cx="4911436" cy="2746750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pic>
        <p:nvPicPr>
          <p:cNvPr id="11" name="Grafik 10" descr="Markør med massiv udfyldning">
            <a:extLst>
              <a:ext uri="{FF2B5EF4-FFF2-40B4-BE49-F238E27FC236}">
                <a16:creationId xmlns:a16="http://schemas.microsoft.com/office/drawing/2014/main" id="{08D6A615-0DA7-4231-9D46-862C71D8A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633334" y="2694475"/>
            <a:ext cx="391333" cy="391333"/>
          </a:xfrm>
          <a:prstGeom prst="rect">
            <a:avLst/>
          </a:prstGeom>
        </p:spPr>
      </p:pic>
      <p:pic>
        <p:nvPicPr>
          <p:cNvPr id="10" name="Grafik 9" descr="Markør med massiv udfyldning">
            <a:extLst>
              <a:ext uri="{FF2B5EF4-FFF2-40B4-BE49-F238E27FC236}">
                <a16:creationId xmlns:a16="http://schemas.microsoft.com/office/drawing/2014/main" id="{A600B2BA-2581-499F-A123-4C156E0DC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260731" y="2919609"/>
            <a:ext cx="391333" cy="391333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E78FFF1-1202-49D6-8DEA-CAF0D4F6A371}"/>
              </a:ext>
            </a:extLst>
          </p:cNvPr>
          <p:cNvSpPr/>
          <p:nvPr/>
        </p:nvSpPr>
        <p:spPr>
          <a:xfrm>
            <a:off x="2000678" y="729093"/>
            <a:ext cx="5136542" cy="420595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88A5ECE-64E6-4AD7-A350-3468121865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525"/>
          <a:stretch/>
        </p:blipFill>
        <p:spPr>
          <a:xfrm>
            <a:off x="2403233" y="929008"/>
            <a:ext cx="4103442" cy="3806122"/>
          </a:xfrm>
          <a:prstGeom prst="rect">
            <a:avLst/>
          </a:prstGeom>
          <a:ln w="38100" cap="sq">
            <a:solidFill>
              <a:srgbClr val="00577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Grafik 11" descr="Markør med massiv udfyldning">
            <a:extLst>
              <a:ext uri="{FF2B5EF4-FFF2-40B4-BE49-F238E27FC236}">
                <a16:creationId xmlns:a16="http://schemas.microsoft.com/office/drawing/2014/main" id="{1B4360EF-06C7-4D0A-B2BC-993B90BDC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872546" y="4434471"/>
            <a:ext cx="391333" cy="39133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06BF0D2-E585-4E7F-A013-24889D5A4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6810" y="2974315"/>
            <a:ext cx="517941" cy="1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7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111" y="1335600"/>
            <a:ext cx="5484683" cy="1058506"/>
          </a:xfrm>
        </p:spPr>
        <p:txBody>
          <a:bodyPr>
            <a:normAutofit/>
          </a:bodyPr>
          <a:lstStyle/>
          <a:p>
            <a:r>
              <a:rPr lang="da-DK" sz="2700" dirty="0"/>
              <a:t>Lektion 1 - demonstration</a:t>
            </a:r>
          </a:p>
        </p:txBody>
      </p:sp>
      <p:sp>
        <p:nvSpPr>
          <p:cNvPr id="19" name="Undertitel 18">
            <a:extLst>
              <a:ext uri="{FF2B5EF4-FFF2-40B4-BE49-F238E27FC236}">
                <a16:creationId xmlns:a16="http://schemas.microsoft.com/office/drawing/2014/main" id="{22517D31-BAFF-4B38-9280-605F80400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110" y="2568971"/>
            <a:ext cx="3880230" cy="1636066"/>
          </a:xfrm>
        </p:spPr>
        <p:txBody>
          <a:bodyPr>
            <a:normAutofit lnSpcReduction="10000"/>
          </a:bodyPr>
          <a:lstStyle/>
          <a:p>
            <a:r>
              <a:rPr lang="da-DK" sz="1650" b="1" dirty="0"/>
              <a:t>Master- og brevskabeloner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650" dirty="0"/>
              <a:t>Fremsøgning af brevskabeloner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650" dirty="0"/>
              <a:t>Administration af brevskabeloner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650" dirty="0"/>
              <a:t>Redigering af selve brevskabelonen</a:t>
            </a:r>
            <a:endParaRPr lang="da-DK" sz="165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650" dirty="0"/>
              <a:t>En sagsbehandlers proces vedr. breve</a:t>
            </a:r>
            <a:endParaRPr lang="da-DK" sz="1650" dirty="0">
              <a:solidFill>
                <a:schemeClr val="bg1"/>
              </a:solidFill>
            </a:endParaRPr>
          </a:p>
        </p:txBody>
      </p:sp>
      <p:pic>
        <p:nvPicPr>
          <p:cNvPr id="4" name="Grafik 3" descr="Teater">
            <a:extLst>
              <a:ext uri="{FF2B5EF4-FFF2-40B4-BE49-F238E27FC236}">
                <a16:creationId xmlns:a16="http://schemas.microsoft.com/office/drawing/2014/main" id="{5D314104-B578-4FEE-82EC-BF5C9345B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7131" y="1864852"/>
            <a:ext cx="2459369" cy="2459369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FACDFB96-2EDA-41E5-8152-F04BE52C5585}"/>
              </a:ext>
            </a:extLst>
          </p:cNvPr>
          <p:cNvSpPr txBox="1"/>
          <p:nvPr/>
        </p:nvSpPr>
        <p:spPr>
          <a:xfrm>
            <a:off x="1150935" y="4343400"/>
            <a:ext cx="7828261" cy="3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gør opmærksom på, at vi benytter testdata, samt at der i denne demonstration tages udgangspunkt i brevskabeloner</a:t>
            </a:r>
          </a:p>
        </p:txBody>
      </p:sp>
    </p:spTree>
    <p:extLst>
      <p:ext uri="{BB962C8B-B14F-4D97-AF65-F5344CB8AC3E}">
        <p14:creationId xmlns:p14="http://schemas.microsoft.com/office/powerpoint/2010/main" val="588509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1 - Opsamling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D4F6F0C-690D-4DCC-AEC7-5839157815B3}"/>
              </a:ext>
            </a:extLst>
          </p:cNvPr>
          <p:cNvSpPr txBox="1"/>
          <p:nvPr/>
        </p:nvSpPr>
        <p:spPr>
          <a:xfrm>
            <a:off x="3445889" y="2375056"/>
            <a:ext cx="4572000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Jeg ved, hvad master- og brevskabeloner er, og hvad de bruges til af hhv. systemadministratorer og sagsbehandlere”</a:t>
            </a:r>
            <a:br>
              <a:rPr kumimoji="0" lang="da-DK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a-DK" sz="105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”Jeg ved, hvordan master- og brevskabelonerne bliver til samlede breve, og hvordan sagsbehandlerne arbejder med disse”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”Jeg ved, hvordan jeg retter og opretter master- og brevskabeloner”</a:t>
            </a:r>
          </a:p>
        </p:txBody>
      </p:sp>
    </p:spTree>
    <p:extLst>
      <p:ext uri="{BB962C8B-B14F-4D97-AF65-F5344CB8AC3E}">
        <p14:creationId xmlns:p14="http://schemas.microsoft.com/office/powerpoint/2010/main" val="336225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57B08-E900-4D7E-82AC-6F6E15C4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Netcompany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3D1F6-5EC2-4213-8AEB-425E92052788}"/>
              </a:ext>
            </a:extLst>
          </p:cNvPr>
          <p:cNvSpPr/>
          <p:nvPr/>
        </p:nvSpPr>
        <p:spPr>
          <a:xfrm>
            <a:off x="927119" y="3428125"/>
            <a:ext cx="2059337" cy="60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13" dirty="0"/>
              <a:t>Natasja Henriksen</a:t>
            </a:r>
          </a:p>
          <a:p>
            <a:pPr algn="ctr"/>
            <a:r>
              <a:rPr lang="da-DK" sz="1013" dirty="0"/>
              <a:t>Business Consultant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0A7409-4F6B-4261-BCD9-4FD286E372B3}"/>
              </a:ext>
            </a:extLst>
          </p:cNvPr>
          <p:cNvSpPr/>
          <p:nvPr/>
        </p:nvSpPr>
        <p:spPr>
          <a:xfrm>
            <a:off x="3470988" y="3427140"/>
            <a:ext cx="2202024" cy="609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13" dirty="0"/>
              <a:t>Eva Maria Ellingsøe </a:t>
            </a:r>
          </a:p>
          <a:p>
            <a:pPr algn="ctr"/>
            <a:r>
              <a:rPr lang="da-DK" sz="1013" dirty="0"/>
              <a:t>Business Consultant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FB1A233-A1C4-4DA6-A104-8B6193193D57}"/>
              </a:ext>
            </a:extLst>
          </p:cNvPr>
          <p:cNvSpPr/>
          <p:nvPr/>
        </p:nvSpPr>
        <p:spPr>
          <a:xfrm>
            <a:off x="6160627" y="3428125"/>
            <a:ext cx="2059337" cy="60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13" dirty="0"/>
              <a:t>Support</a:t>
            </a:r>
          </a:p>
        </p:txBody>
      </p:sp>
      <p:pic>
        <p:nvPicPr>
          <p:cNvPr id="5" name="Billede 4" descr="Et billede, der indeholder person, slips, briller, bærer&#10;&#10;Automatisk genereret beskrivelse">
            <a:extLst>
              <a:ext uri="{FF2B5EF4-FFF2-40B4-BE49-F238E27FC236}">
                <a16:creationId xmlns:a16="http://schemas.microsoft.com/office/drawing/2014/main" id="{098E9CB6-0E77-428A-BD22-72A71C707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6" y="1339501"/>
            <a:ext cx="2062420" cy="2106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lede 9" descr="Et billede, der indeholder person, kvinde&#10;&#10;Automatisk genereret beskrivelse">
            <a:extLst>
              <a:ext uri="{FF2B5EF4-FFF2-40B4-BE49-F238E27FC236}">
                <a16:creationId xmlns:a16="http://schemas.microsoft.com/office/drawing/2014/main" id="{E4D7A7AB-113D-491F-958E-02A548DC0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49" y="1339501"/>
            <a:ext cx="2203200" cy="2106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5B3D59F-9D3A-447E-8CE8-F873C5AE55D9}"/>
              </a:ext>
            </a:extLst>
          </p:cNvPr>
          <p:cNvSpPr/>
          <p:nvPr/>
        </p:nvSpPr>
        <p:spPr>
          <a:xfrm>
            <a:off x="6157544" y="1339501"/>
            <a:ext cx="2062420" cy="2106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Grafik 3" descr="Gruppebrainstorm kontur">
            <a:extLst>
              <a:ext uri="{FF2B5EF4-FFF2-40B4-BE49-F238E27FC236}">
                <a16:creationId xmlns:a16="http://schemas.microsoft.com/office/drawing/2014/main" id="{91082967-45D1-4760-AE18-CC928F2B9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96871" y="1981409"/>
            <a:ext cx="1180682" cy="11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1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1 - Spørgsmål</a:t>
            </a:r>
          </a:p>
        </p:txBody>
      </p:sp>
      <p:pic>
        <p:nvPicPr>
          <p:cNvPr id="7" name="Grafik 6" descr="Spørgsmål kontur">
            <a:extLst>
              <a:ext uri="{FF2B5EF4-FFF2-40B4-BE49-F238E27FC236}">
                <a16:creationId xmlns:a16="http://schemas.microsoft.com/office/drawing/2014/main" id="{AFBCB4BD-802E-4A67-802F-8096DDE9B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27679" y="1864853"/>
            <a:ext cx="2459700" cy="24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4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234E7C8-F952-4B63-B696-F0B05AA4FE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Pause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A32BDF07-C112-489A-8AC8-5C5CC7DAC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110" y="2568972"/>
            <a:ext cx="3214858" cy="1241822"/>
          </a:xfrm>
        </p:spPr>
        <p:txBody>
          <a:bodyPr/>
          <a:lstStyle/>
          <a:p>
            <a:r>
              <a:rPr lang="da-DK" dirty="0"/>
              <a:t>Vi mødes igen efter pausen til lektion 2 om rapporter</a:t>
            </a:r>
          </a:p>
        </p:txBody>
      </p:sp>
    </p:spTree>
    <p:extLst>
      <p:ext uri="{BB962C8B-B14F-4D97-AF65-F5344CB8AC3E}">
        <p14:creationId xmlns:p14="http://schemas.microsoft.com/office/powerpoint/2010/main" val="4122603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2 - oplæg</a:t>
            </a:r>
          </a:p>
        </p:txBody>
      </p:sp>
      <p:sp>
        <p:nvSpPr>
          <p:cNvPr id="19" name="Undertitel 18">
            <a:extLst>
              <a:ext uri="{FF2B5EF4-FFF2-40B4-BE49-F238E27FC236}">
                <a16:creationId xmlns:a16="http://schemas.microsoft.com/office/drawing/2014/main" id="{22517D31-BAFF-4B38-9280-605F80400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110" y="2568971"/>
            <a:ext cx="6858000" cy="1636066"/>
          </a:xfrm>
        </p:spPr>
        <p:txBody>
          <a:bodyPr>
            <a:normAutofit/>
          </a:bodyPr>
          <a:lstStyle/>
          <a:p>
            <a:r>
              <a:rPr lang="da-DK" sz="1500" b="1" dirty="0"/>
              <a:t>Rapporter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Læringsmål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Rapporter – hvor og hvornår?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Opret og tilgå dine rapporter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8B59E3F-5329-4373-8DB3-65FC07B68FD0}"/>
              </a:ext>
            </a:extLst>
          </p:cNvPr>
          <p:cNvSpPr txBox="1"/>
          <p:nvPr/>
        </p:nvSpPr>
        <p:spPr>
          <a:xfrm>
            <a:off x="1150935" y="4343400"/>
            <a:ext cx="2867150" cy="3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gør opmærksom på, at vi benytter testdata</a:t>
            </a:r>
          </a:p>
        </p:txBody>
      </p:sp>
    </p:spTree>
    <p:extLst>
      <p:ext uri="{BB962C8B-B14F-4D97-AF65-F5344CB8AC3E}">
        <p14:creationId xmlns:p14="http://schemas.microsoft.com/office/powerpoint/2010/main" val="1994922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3128555-C804-45E8-BB58-2F906A54385F}"/>
              </a:ext>
            </a:extLst>
          </p:cNvPr>
          <p:cNvSpPr txBox="1"/>
          <p:nvPr/>
        </p:nvSpPr>
        <p:spPr>
          <a:xfrm>
            <a:off x="224097" y="1475448"/>
            <a:ext cx="6805353" cy="3148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6858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”Jeg ved, hvad en rapport er, og hvad jeg, i min rolle som systemadministrator, kan bruge rapporter til i KP Basis”</a:t>
            </a:r>
          </a:p>
          <a:p>
            <a:pPr marL="6858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F20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”Jeg ved, hvordan jeg opretter og åbner en rapport”</a:t>
            </a:r>
          </a:p>
          <a:p>
            <a:pPr marL="6858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F20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”Jeg ved, hvordan jeg kan filtrere indholdet i rapporter”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CFCB3E-56CA-4ED8-9C05-DB43A9E1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1. Læringsmål (1 af 1)</a:t>
            </a:r>
            <a:endParaRPr lang="da-DK" sz="1800" dirty="0">
              <a:solidFill>
                <a:srgbClr val="DE9C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51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Callcenter med massiv udfyldning">
            <a:extLst>
              <a:ext uri="{FF2B5EF4-FFF2-40B4-BE49-F238E27FC236}">
                <a16:creationId xmlns:a16="http://schemas.microsoft.com/office/drawing/2014/main" id="{ACC0D85C-6ED8-4E55-AF96-E5E954053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2461" y="1314209"/>
            <a:ext cx="543429" cy="54342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69F8E91-539E-40F6-B6CC-E045ACC60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63" y="1825988"/>
            <a:ext cx="8201275" cy="2089130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80944A-4054-4D4F-98D4-10D6FE110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2. Rapporter – hvor og hvornår? (1 af 2)</a:t>
            </a:r>
          </a:p>
        </p:txBody>
      </p:sp>
      <p:pic>
        <p:nvPicPr>
          <p:cNvPr id="6" name="Grafik 5" descr="Markør med massiv udfyldning">
            <a:extLst>
              <a:ext uri="{FF2B5EF4-FFF2-40B4-BE49-F238E27FC236}">
                <a16:creationId xmlns:a16="http://schemas.microsoft.com/office/drawing/2014/main" id="{4E0FD8B3-2A62-437E-B9F5-988876A3F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3869220" y="2058262"/>
            <a:ext cx="391333" cy="39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9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4B2E5-0328-4A17-B348-E07F0F72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2. Rapporter – hvor og hvornår? (2 af 2)</a:t>
            </a:r>
          </a:p>
        </p:txBody>
      </p:sp>
      <p:pic>
        <p:nvPicPr>
          <p:cNvPr id="4" name="Grafik 3" descr="Bruger kontur">
            <a:extLst>
              <a:ext uri="{FF2B5EF4-FFF2-40B4-BE49-F238E27FC236}">
                <a16:creationId xmlns:a16="http://schemas.microsoft.com/office/drawing/2014/main" id="{01F6AB28-3F71-4524-94CC-EE51CA0E0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6571" y="1037792"/>
            <a:ext cx="726307" cy="72630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790BA73-3801-4DD3-A1EE-BECAC4023FA5}"/>
              </a:ext>
            </a:extLst>
          </p:cNvPr>
          <p:cNvSpPr txBox="1"/>
          <p:nvPr/>
        </p:nvSpPr>
        <p:spPr>
          <a:xfrm>
            <a:off x="1456566" y="1634202"/>
            <a:ext cx="6032613" cy="2707857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900113" marR="0" lvl="2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Grafik 5" descr="Dokument kontur">
            <a:extLst>
              <a:ext uri="{FF2B5EF4-FFF2-40B4-BE49-F238E27FC236}">
                <a16:creationId xmlns:a16="http://schemas.microsoft.com/office/drawing/2014/main" id="{52FA7F8B-456A-4A4A-BC88-2D95D1723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0003" y="1194124"/>
            <a:ext cx="526169" cy="526169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2A58E61-FFF1-4DB2-888E-056CE032C656}"/>
              </a:ext>
            </a:extLst>
          </p:cNvPr>
          <p:cNvSpPr txBox="1"/>
          <p:nvPr/>
        </p:nvSpPr>
        <p:spPr>
          <a:xfrm>
            <a:off x="1600199" y="2594948"/>
            <a:ext cx="4744489" cy="1747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900113" marR="0" lvl="2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Ønsker at se, hvilke ændringer der er blevet lavet i systemet i en periode, hvor i har været væk</a:t>
            </a:r>
          </a:p>
          <a:p>
            <a:pPr marL="900113" marR="0" lvl="2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00113" marR="0" lvl="2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 behov for at danne jer et overblik over en borgers stamoplysninger</a:t>
            </a:r>
          </a:p>
        </p:txBody>
      </p:sp>
      <p:pic>
        <p:nvPicPr>
          <p:cNvPr id="8" name="Grafik 7" descr="Oplysninger med massiv udfyldning">
            <a:extLst>
              <a:ext uri="{FF2B5EF4-FFF2-40B4-BE49-F238E27FC236}">
                <a16:creationId xmlns:a16="http://schemas.microsoft.com/office/drawing/2014/main" id="{CDD29244-A13C-48C7-AEBC-68A8CA264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2766" y="1254392"/>
            <a:ext cx="685800" cy="685800"/>
          </a:xfrm>
          <a:prstGeom prst="rect">
            <a:avLst/>
          </a:prstGeom>
        </p:spPr>
      </p:pic>
      <p:sp>
        <p:nvSpPr>
          <p:cNvPr id="9" name="Tekstfelt 6">
            <a:extLst>
              <a:ext uri="{FF2B5EF4-FFF2-40B4-BE49-F238E27FC236}">
                <a16:creationId xmlns:a16="http://schemas.microsoft.com/office/drawing/2014/main" id="{D873F8CF-E041-4BDF-9D8A-480F6882925A}"/>
              </a:ext>
            </a:extLst>
          </p:cNvPr>
          <p:cNvSpPr txBox="1"/>
          <p:nvPr/>
        </p:nvSpPr>
        <p:spPr>
          <a:xfrm>
            <a:off x="1981073" y="1928451"/>
            <a:ext cx="5697116" cy="3375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kan have behov for at klikke jer ind i fanen, hvis I eksempelvis…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1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2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 descr="Callcenter med massiv udfyldning">
            <a:extLst>
              <a:ext uri="{FF2B5EF4-FFF2-40B4-BE49-F238E27FC236}">
                <a16:creationId xmlns:a16="http://schemas.microsoft.com/office/drawing/2014/main" id="{7B57A227-E11B-47A6-8A04-A2A0F3125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5220" y="1397977"/>
            <a:ext cx="537974" cy="5379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D049F9-E6CC-49AC-8DFC-A672075E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3. Opret og tilgå dine rapporter (1 af 8)</a:t>
            </a: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F6F93783-5BDA-4524-AB9D-AC1880BD9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11" y="1830443"/>
            <a:ext cx="7052987" cy="1474239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20BD9EE-5885-400B-8ECD-5BD7C5126FF5}"/>
              </a:ext>
            </a:extLst>
          </p:cNvPr>
          <p:cNvSpPr/>
          <p:nvPr/>
        </p:nvSpPr>
        <p:spPr>
          <a:xfrm>
            <a:off x="7251404" y="3029033"/>
            <a:ext cx="909910" cy="384018"/>
          </a:xfrm>
          <a:prstGeom prst="rect">
            <a:avLst/>
          </a:prstGeom>
          <a:noFill/>
          <a:ln w="38100">
            <a:solidFill>
              <a:srgbClr val="878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3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08082-027C-4389-B0A4-2AC420DD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3. Opret og tilgå dine rapporter (2 af 8)</a:t>
            </a:r>
          </a:p>
        </p:txBody>
      </p:sp>
      <p:pic>
        <p:nvPicPr>
          <p:cNvPr id="16" name="Grafik 15" descr="Underskrift kontur">
            <a:extLst>
              <a:ext uri="{FF2B5EF4-FFF2-40B4-BE49-F238E27FC236}">
                <a16:creationId xmlns:a16="http://schemas.microsoft.com/office/drawing/2014/main" id="{281CC454-AFCF-41B4-8AAA-8E587E9DB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8579" y="1242406"/>
            <a:ext cx="536108" cy="536108"/>
          </a:xfrm>
          <a:prstGeom prst="rect">
            <a:avLst/>
          </a:prstGeom>
        </p:spPr>
      </p:pic>
      <p:pic>
        <p:nvPicPr>
          <p:cNvPr id="9" name="Grafik 8" descr="Markør med massiv udfyldning">
            <a:extLst>
              <a:ext uri="{FF2B5EF4-FFF2-40B4-BE49-F238E27FC236}">
                <a16:creationId xmlns:a16="http://schemas.microsoft.com/office/drawing/2014/main" id="{D86B3C50-121F-4196-A55F-60F1BF47F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041575">
            <a:off x="1606257" y="2062395"/>
            <a:ext cx="391333" cy="391333"/>
          </a:xfrm>
          <a:prstGeom prst="rect">
            <a:avLst/>
          </a:prstGeom>
        </p:spPr>
      </p:pic>
      <p:pic>
        <p:nvPicPr>
          <p:cNvPr id="10" name="Grafik 9" descr="Markør med massiv udfyldning">
            <a:extLst>
              <a:ext uri="{FF2B5EF4-FFF2-40B4-BE49-F238E27FC236}">
                <a16:creationId xmlns:a16="http://schemas.microsoft.com/office/drawing/2014/main" id="{99133701-7026-4334-A312-B92728CEB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041575">
            <a:off x="1606257" y="2628416"/>
            <a:ext cx="391333" cy="391333"/>
          </a:xfrm>
          <a:prstGeom prst="rect">
            <a:avLst/>
          </a:prstGeom>
        </p:spPr>
      </p:pic>
      <p:pic>
        <p:nvPicPr>
          <p:cNvPr id="11" name="Grafik 10" descr="Markør med massiv udfyldning">
            <a:extLst>
              <a:ext uri="{FF2B5EF4-FFF2-40B4-BE49-F238E27FC236}">
                <a16:creationId xmlns:a16="http://schemas.microsoft.com/office/drawing/2014/main" id="{EA646CCA-621A-46B9-9A77-FCED0B233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041575">
            <a:off x="1606258" y="3142166"/>
            <a:ext cx="391333" cy="391333"/>
          </a:xfrm>
          <a:prstGeom prst="rect">
            <a:avLst/>
          </a:prstGeom>
        </p:spPr>
      </p:pic>
      <p:pic>
        <p:nvPicPr>
          <p:cNvPr id="12" name="Grafik 11" descr="Markør med massiv udfyldning">
            <a:extLst>
              <a:ext uri="{FF2B5EF4-FFF2-40B4-BE49-F238E27FC236}">
                <a16:creationId xmlns:a16="http://schemas.microsoft.com/office/drawing/2014/main" id="{D9FB66FA-7E6F-414C-B262-29978C702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041575">
            <a:off x="1606255" y="3655917"/>
            <a:ext cx="391333" cy="391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4A737C-55AA-4791-AF9A-B072F8CD5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596" y="1142298"/>
            <a:ext cx="4986808" cy="3363567"/>
          </a:xfrm>
          <a:prstGeom prst="rect">
            <a:avLst/>
          </a:prstGeom>
          <a:ln w="38100">
            <a:solidFill>
              <a:srgbClr val="005776"/>
            </a:solidFill>
          </a:ln>
        </p:spPr>
      </p:pic>
    </p:spTree>
    <p:extLst>
      <p:ext uri="{BB962C8B-B14F-4D97-AF65-F5344CB8AC3E}">
        <p14:creationId xmlns:p14="http://schemas.microsoft.com/office/powerpoint/2010/main" val="414461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5D0CF-E3CF-4EEE-A8A7-532DCA0C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3. Opret og tilgå dine rapporter (3 af 8)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B0EBBB4-80A0-4831-84F7-E79AF9BDF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83" y="670065"/>
            <a:ext cx="2476167" cy="3267464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332394C-14FB-464D-80DC-B0DB5E7C3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1" y="1216263"/>
            <a:ext cx="3806087" cy="3505390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8">
            <a:extLst>
              <a:ext uri="{FF2B5EF4-FFF2-40B4-BE49-F238E27FC236}">
                <a16:creationId xmlns:a16="http://schemas.microsoft.com/office/drawing/2014/main" id="{77A2DE21-3A64-40F4-9616-0319F4BA91FB}"/>
              </a:ext>
            </a:extLst>
          </p:cNvPr>
          <p:cNvCxnSpPr>
            <a:cxnSpLocks/>
          </p:cNvCxnSpPr>
          <p:nvPr/>
        </p:nvCxnSpPr>
        <p:spPr>
          <a:xfrm flipV="1">
            <a:off x="3990235" y="954670"/>
            <a:ext cx="1156208" cy="964241"/>
          </a:xfrm>
          <a:prstGeom prst="straightConnector1">
            <a:avLst/>
          </a:prstGeom>
          <a:ln w="82550">
            <a:solidFill>
              <a:srgbClr val="878C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Markør med massiv udfyldning">
            <a:extLst>
              <a:ext uri="{FF2B5EF4-FFF2-40B4-BE49-F238E27FC236}">
                <a16:creationId xmlns:a16="http://schemas.microsoft.com/office/drawing/2014/main" id="{813EE97D-2E90-4765-B77F-DBB11464EE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33382">
            <a:off x="1615120" y="2415748"/>
            <a:ext cx="432487" cy="43248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D40254F1-721F-449B-B748-CD6393D8D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0933" y="979466"/>
            <a:ext cx="588279" cy="533808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30C3F595-F79A-4A1E-B08D-FE6DF8C786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709" y="2680185"/>
            <a:ext cx="5832399" cy="577545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Arrow Connector 8">
            <a:extLst>
              <a:ext uri="{FF2B5EF4-FFF2-40B4-BE49-F238E27FC236}">
                <a16:creationId xmlns:a16="http://schemas.microsoft.com/office/drawing/2014/main" id="{535F4299-3299-4B24-A7FF-A18F6AB035EE}"/>
              </a:ext>
            </a:extLst>
          </p:cNvPr>
          <p:cNvCxnSpPr>
            <a:cxnSpLocks/>
          </p:cNvCxnSpPr>
          <p:nvPr/>
        </p:nvCxnSpPr>
        <p:spPr>
          <a:xfrm flipV="1">
            <a:off x="1618807" y="1278000"/>
            <a:ext cx="3741554" cy="1177692"/>
          </a:xfrm>
          <a:prstGeom prst="straightConnector1">
            <a:avLst/>
          </a:prstGeom>
          <a:ln w="9525" cap="flat" cmpd="sng" algn="ctr">
            <a:solidFill>
              <a:srgbClr val="00739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Billede 16">
            <a:extLst>
              <a:ext uri="{FF2B5EF4-FFF2-40B4-BE49-F238E27FC236}">
                <a16:creationId xmlns:a16="http://schemas.microsoft.com/office/drawing/2014/main" id="{102CF312-BA75-4F9A-9723-99F34F2415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3114" y="1728194"/>
            <a:ext cx="3806088" cy="1908092"/>
          </a:xfrm>
          <a:prstGeom prst="rect">
            <a:avLst/>
          </a:prstGeom>
        </p:spPr>
      </p:pic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7537279A-FBA8-4F51-A48F-5F5D4937B98D}"/>
              </a:ext>
            </a:extLst>
          </p:cNvPr>
          <p:cNvCxnSpPr>
            <a:cxnSpLocks/>
          </p:cNvCxnSpPr>
          <p:nvPr/>
        </p:nvCxnSpPr>
        <p:spPr>
          <a:xfrm flipV="1">
            <a:off x="3985914" y="1873198"/>
            <a:ext cx="802152" cy="582494"/>
          </a:xfrm>
          <a:prstGeom prst="line">
            <a:avLst/>
          </a:prstGeom>
          <a:ln w="12700" cap="flat" cmpd="sng" algn="ctr">
            <a:solidFill>
              <a:srgbClr val="00739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Billede 20">
            <a:extLst>
              <a:ext uri="{FF2B5EF4-FFF2-40B4-BE49-F238E27FC236}">
                <a16:creationId xmlns:a16="http://schemas.microsoft.com/office/drawing/2014/main" id="{A0D9F7FF-CA32-4A60-9DD0-0D69A04B6C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3114" y="1737073"/>
            <a:ext cx="3806088" cy="1895381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6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94F419-63FB-4D75-ADE6-F678DD4BE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01" y="1158185"/>
            <a:ext cx="3846155" cy="3539457"/>
          </a:xfrm>
          <a:prstGeom prst="rect">
            <a:avLst/>
          </a:prstGeom>
          <a:ln w="38100">
            <a:solidFill>
              <a:srgbClr val="005776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A5D0CF-E3CF-4EEE-A8A7-532DCA0C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3. Opret og tilgå dine rapporter (4 af 8)</a:t>
            </a:r>
          </a:p>
        </p:txBody>
      </p:sp>
      <p:pic>
        <p:nvPicPr>
          <p:cNvPr id="9" name="Grafik 8" descr="Markør med massiv udfyldning">
            <a:extLst>
              <a:ext uri="{FF2B5EF4-FFF2-40B4-BE49-F238E27FC236}">
                <a16:creationId xmlns:a16="http://schemas.microsoft.com/office/drawing/2014/main" id="{813EE97D-2E90-4765-B77F-DBB11464E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551580">
            <a:off x="1974387" y="3075195"/>
            <a:ext cx="650461" cy="650461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1568E2D-89E2-4F7A-80FA-3D257E4FA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160" y="1177939"/>
            <a:ext cx="1777083" cy="1964663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Arrow Connector 8">
            <a:extLst>
              <a:ext uri="{FF2B5EF4-FFF2-40B4-BE49-F238E27FC236}">
                <a16:creationId xmlns:a16="http://schemas.microsoft.com/office/drawing/2014/main" id="{CE730C78-F267-44E5-81B1-7199053F8DA0}"/>
              </a:ext>
            </a:extLst>
          </p:cNvPr>
          <p:cNvCxnSpPr>
            <a:cxnSpLocks/>
          </p:cNvCxnSpPr>
          <p:nvPr/>
        </p:nvCxnSpPr>
        <p:spPr>
          <a:xfrm flipV="1">
            <a:off x="4335156" y="2571751"/>
            <a:ext cx="1494144" cy="1194190"/>
          </a:xfrm>
          <a:prstGeom prst="straightConnector1">
            <a:avLst/>
          </a:prstGeom>
          <a:ln w="9525" cap="flat" cmpd="sng" algn="ctr">
            <a:solidFill>
              <a:srgbClr val="00739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8">
            <a:extLst>
              <a:ext uri="{FF2B5EF4-FFF2-40B4-BE49-F238E27FC236}">
                <a16:creationId xmlns:a16="http://schemas.microsoft.com/office/drawing/2014/main" id="{B5A8ED94-52A7-4873-921E-57A3BDC1CD64}"/>
              </a:ext>
            </a:extLst>
          </p:cNvPr>
          <p:cNvCxnSpPr>
            <a:cxnSpLocks/>
          </p:cNvCxnSpPr>
          <p:nvPr/>
        </p:nvCxnSpPr>
        <p:spPr>
          <a:xfrm flipV="1">
            <a:off x="4358016" y="2571751"/>
            <a:ext cx="1471284" cy="1601553"/>
          </a:xfrm>
          <a:prstGeom prst="straightConnector1">
            <a:avLst/>
          </a:prstGeom>
          <a:ln w="9525" cap="flat" cmpd="sng" algn="ctr">
            <a:solidFill>
              <a:srgbClr val="00739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8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78D3D11-8EB8-4962-8FA7-2720519CDDE1}"/>
              </a:ext>
            </a:extLst>
          </p:cNvPr>
          <p:cNvSpPr txBox="1">
            <a:spLocks/>
          </p:cNvSpPr>
          <p:nvPr/>
        </p:nvSpPr>
        <p:spPr>
          <a:xfrm>
            <a:off x="757726" y="-288033"/>
            <a:ext cx="8172455" cy="63122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defTabSz="685800">
              <a:lnSpc>
                <a:spcPts val="2025"/>
              </a:lnSpc>
              <a:defRPr/>
            </a:pPr>
            <a:endParaRPr lang="da-DK" sz="1950" b="1" dirty="0">
              <a:solidFill>
                <a:srgbClr val="0F2047"/>
              </a:solidFill>
            </a:endParaRPr>
          </a:p>
        </p:txBody>
      </p:sp>
      <p:sp>
        <p:nvSpPr>
          <p:cNvPr id="33" name="Titel 10">
            <a:extLst>
              <a:ext uri="{FF2B5EF4-FFF2-40B4-BE49-F238E27FC236}">
                <a16:creationId xmlns:a16="http://schemas.microsoft.com/office/drawing/2014/main" id="{DB3C74B7-4AAB-45D9-B8E1-217B2238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50" y="519113"/>
            <a:ext cx="3833564" cy="295200"/>
          </a:xfrm>
        </p:spPr>
        <p:txBody>
          <a:bodyPr>
            <a:normAutofit/>
          </a:bodyPr>
          <a:lstStyle/>
          <a:p>
            <a:r>
              <a:rPr lang="da-DK" dirty="0"/>
              <a:t>Dagsprogram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6681871A-B8CA-48E9-B73F-1D83581D38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id="{0DE48EED-D5FA-4F76-BC75-B7D151A6F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459428"/>
              </p:ext>
            </p:extLst>
          </p:nvPr>
        </p:nvGraphicFramePr>
        <p:xfrm>
          <a:off x="1310602" y="1540517"/>
          <a:ext cx="6522796" cy="22734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66610">
                  <a:extLst>
                    <a:ext uri="{9D8B030D-6E8A-4147-A177-3AD203B41FA5}">
                      <a16:colId xmlns:a16="http://schemas.microsoft.com/office/drawing/2014/main" val="1186743177"/>
                    </a:ext>
                  </a:extLst>
                </a:gridCol>
                <a:gridCol w="5256186">
                  <a:extLst>
                    <a:ext uri="{9D8B030D-6E8A-4147-A177-3AD203B41FA5}">
                      <a16:colId xmlns:a16="http://schemas.microsoft.com/office/drawing/2014/main" val="4061978580"/>
                    </a:ext>
                  </a:extLst>
                </a:gridCol>
              </a:tblGrid>
              <a:tr h="284135">
                <a:tc>
                  <a:txBody>
                    <a:bodyPr/>
                    <a:lstStyle/>
                    <a:p>
                      <a:pPr algn="l"/>
                      <a:r>
                        <a:rPr lang="da-DK" sz="1200" dirty="0"/>
                        <a:t>Lektion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/>
                        <a:t>Lektionstitel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83676"/>
                  </a:ext>
                </a:extLst>
              </a:tr>
              <a:tr h="307647">
                <a:tc>
                  <a:txBody>
                    <a:bodyPr/>
                    <a:lstStyle/>
                    <a:p>
                      <a:pPr algn="l"/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Intro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Struktur på dagens undervisning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187647"/>
                  </a:ext>
                </a:extLst>
              </a:tr>
              <a:tr h="281390">
                <a:tc>
                  <a:txBody>
                    <a:bodyPr/>
                    <a:lstStyle/>
                    <a:p>
                      <a:pPr algn="l"/>
                      <a:endParaRPr lang="da-DK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Opsummering af onlinemøde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045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strike="noStrike" dirty="0">
                          <a:solidFill>
                            <a:srgbClr val="000000"/>
                          </a:solidFill>
                        </a:rPr>
                        <a:t>Master- og brevskabeloner</a:t>
                      </a:r>
                      <a:endParaRPr lang="da-DK" sz="1200" i="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394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a-DK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Pause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66978"/>
                  </a:ext>
                </a:extLst>
              </a:tr>
              <a:tr h="295079">
                <a:tc>
                  <a:txBody>
                    <a:bodyPr/>
                    <a:lstStyle/>
                    <a:p>
                      <a:pPr algn="l"/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strike="noStrike" dirty="0">
                          <a:solidFill>
                            <a:srgbClr val="000000"/>
                          </a:solidFill>
                        </a:rPr>
                        <a:t>Rapporter</a:t>
                      </a:r>
                      <a:endParaRPr lang="da-DK" sz="1200" i="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024070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l"/>
                      <a:endParaRPr lang="da-DK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Mulighed for at arbejde med systemopsætning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181181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algn="l"/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Afrunding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>
                          <a:solidFill>
                            <a:srgbClr val="000000"/>
                          </a:solidFill>
                        </a:rPr>
                        <a:t>Evaluering og tak for 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19530"/>
                  </a:ext>
                </a:extLst>
              </a:tr>
            </a:tbl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8B22904F-76EB-4B05-8B54-8C384637AF0B}"/>
              </a:ext>
            </a:extLst>
          </p:cNvPr>
          <p:cNvSpPr txBox="1"/>
          <p:nvPr/>
        </p:nvSpPr>
        <p:spPr>
          <a:xfrm>
            <a:off x="1050539" y="4097987"/>
            <a:ext cx="55014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gør opmærksom på, at vi benytter testdata</a:t>
            </a:r>
          </a:p>
        </p:txBody>
      </p:sp>
    </p:spTree>
    <p:extLst>
      <p:ext uri="{BB962C8B-B14F-4D97-AF65-F5344CB8AC3E}">
        <p14:creationId xmlns:p14="http://schemas.microsoft.com/office/powerpoint/2010/main" val="1915356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C2D653-B3B3-4186-8C6C-B5E1E4A81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43" y="1335379"/>
            <a:ext cx="8378714" cy="1485554"/>
          </a:xfrm>
          <a:prstGeom prst="rect">
            <a:avLst/>
          </a:prstGeom>
          <a:ln w="38100">
            <a:solidFill>
              <a:srgbClr val="005776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6A65CF-1568-453A-B216-3F4C1383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3. Opret og tilgå dine rapporter (5 af 8)</a:t>
            </a:r>
          </a:p>
        </p:txBody>
      </p:sp>
      <p:sp>
        <p:nvSpPr>
          <p:cNvPr id="13" name="Tekstfelt 37">
            <a:extLst>
              <a:ext uri="{FF2B5EF4-FFF2-40B4-BE49-F238E27FC236}">
                <a16:creationId xmlns:a16="http://schemas.microsoft.com/office/drawing/2014/main" id="{C492F91E-5339-4C4F-B4DA-B76BC207D7D1}"/>
              </a:ext>
            </a:extLst>
          </p:cNvPr>
          <p:cNvSpPr txBox="1"/>
          <p:nvPr/>
        </p:nvSpPr>
        <p:spPr>
          <a:xfrm>
            <a:off x="382643" y="3093279"/>
            <a:ext cx="8378714" cy="1448210"/>
          </a:xfrm>
          <a:prstGeom prst="rect">
            <a:avLst/>
          </a:prstGeom>
          <a:solidFill>
            <a:srgbClr val="00577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B4969502-4B4F-461F-8A64-E408EC60C1D1}"/>
              </a:ext>
            </a:extLst>
          </p:cNvPr>
          <p:cNvSpPr txBox="1"/>
          <p:nvPr/>
        </p:nvSpPr>
        <p:spPr>
          <a:xfrm>
            <a:off x="2834921" y="4040561"/>
            <a:ext cx="1590351" cy="270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behandling</a:t>
            </a:r>
          </a:p>
        </p:txBody>
      </p: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E1B83A1D-F01D-4EF1-9BAC-358845A8D972}"/>
              </a:ext>
            </a:extLst>
          </p:cNvPr>
          <p:cNvCxnSpPr>
            <a:cxnSpLocks/>
          </p:cNvCxnSpPr>
          <p:nvPr/>
        </p:nvCxnSpPr>
        <p:spPr>
          <a:xfrm>
            <a:off x="2192602" y="3812984"/>
            <a:ext cx="34678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felt 24">
            <a:extLst>
              <a:ext uri="{FF2B5EF4-FFF2-40B4-BE49-F238E27FC236}">
                <a16:creationId xmlns:a16="http://schemas.microsoft.com/office/drawing/2014/main" id="{CEE800A4-FBE5-4AC0-9994-FE803455BDB7}"/>
              </a:ext>
            </a:extLst>
          </p:cNvPr>
          <p:cNvSpPr txBox="1"/>
          <p:nvPr/>
        </p:nvSpPr>
        <p:spPr>
          <a:xfrm>
            <a:off x="782869" y="4040561"/>
            <a:ext cx="1465169" cy="3828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Bestilt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8D56AD16-7927-48FD-826E-AFF7C2B147D0}"/>
              </a:ext>
            </a:extLst>
          </p:cNvPr>
          <p:cNvSpPr txBox="1"/>
          <p:nvPr/>
        </p:nvSpPr>
        <p:spPr>
          <a:xfrm>
            <a:off x="4971566" y="4040561"/>
            <a:ext cx="1699408" cy="2280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Færdig</a:t>
            </a:r>
          </a:p>
        </p:txBody>
      </p:sp>
      <p:cxnSp>
        <p:nvCxnSpPr>
          <p:cNvPr id="27" name="Lige pilforbindelse 26">
            <a:extLst>
              <a:ext uri="{FF2B5EF4-FFF2-40B4-BE49-F238E27FC236}">
                <a16:creationId xmlns:a16="http://schemas.microsoft.com/office/drawing/2014/main" id="{BE302CE8-1F25-4113-9454-97200085DA9C}"/>
              </a:ext>
            </a:extLst>
          </p:cNvPr>
          <p:cNvCxnSpPr>
            <a:cxnSpLocks/>
          </p:cNvCxnSpPr>
          <p:nvPr/>
        </p:nvCxnSpPr>
        <p:spPr>
          <a:xfrm>
            <a:off x="4701087" y="3755634"/>
            <a:ext cx="34678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Stopur kontur">
            <a:extLst>
              <a:ext uri="{FF2B5EF4-FFF2-40B4-BE49-F238E27FC236}">
                <a16:creationId xmlns:a16="http://schemas.microsoft.com/office/drawing/2014/main" id="{50547D02-9327-4E5E-A079-543225C10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38704" y="3444241"/>
            <a:ext cx="553500" cy="553500"/>
          </a:xfrm>
          <a:prstGeom prst="rect">
            <a:avLst/>
          </a:prstGeom>
        </p:spPr>
      </p:pic>
      <p:pic>
        <p:nvPicPr>
          <p:cNvPr id="17" name="Grafik 16" descr="Underskrift kontur">
            <a:extLst>
              <a:ext uri="{FF2B5EF4-FFF2-40B4-BE49-F238E27FC236}">
                <a16:creationId xmlns:a16="http://schemas.microsoft.com/office/drawing/2014/main" id="{EFAAF629-842B-4220-BF48-77B9EE9CEF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383884" y="3444241"/>
            <a:ext cx="552662" cy="552662"/>
          </a:xfrm>
          <a:prstGeom prst="rect">
            <a:avLst/>
          </a:prstGeom>
        </p:spPr>
      </p:pic>
      <p:pic>
        <p:nvPicPr>
          <p:cNvPr id="15" name="Grafik 14" descr="Indbakke flueben kontur">
            <a:extLst>
              <a:ext uri="{FF2B5EF4-FFF2-40B4-BE49-F238E27FC236}">
                <a16:creationId xmlns:a16="http://schemas.microsoft.com/office/drawing/2014/main" id="{8BB0AAC3-2013-488D-A7A4-05DBE531D7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544520" y="3444241"/>
            <a:ext cx="553500" cy="553500"/>
          </a:xfrm>
          <a:prstGeom prst="rect">
            <a:avLst/>
          </a:prstGeom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29843B41-ECAF-4831-A54E-7B234DE5BD59}"/>
              </a:ext>
            </a:extLst>
          </p:cNvPr>
          <p:cNvSpPr txBox="1"/>
          <p:nvPr/>
        </p:nvSpPr>
        <p:spPr>
          <a:xfrm>
            <a:off x="6897223" y="4040561"/>
            <a:ext cx="1699408" cy="2700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Fejl</a:t>
            </a:r>
          </a:p>
        </p:txBody>
      </p:sp>
      <p:pic>
        <p:nvPicPr>
          <p:cNvPr id="19" name="Grafik 18" descr="Advarsel med massiv udfyldning">
            <a:extLst>
              <a:ext uri="{FF2B5EF4-FFF2-40B4-BE49-F238E27FC236}">
                <a16:creationId xmlns:a16="http://schemas.microsoft.com/office/drawing/2014/main" id="{717CB0D2-1963-4BD4-AF2E-42BD06B20F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70176" y="3443402"/>
            <a:ext cx="553500" cy="553500"/>
          </a:xfrm>
          <a:prstGeom prst="rect">
            <a:avLst/>
          </a:prstGeom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693B54FA-64D0-46CE-84D8-299C025B8AD3}"/>
              </a:ext>
            </a:extLst>
          </p:cNvPr>
          <p:cNvSpPr txBox="1"/>
          <p:nvPr/>
        </p:nvSpPr>
        <p:spPr>
          <a:xfrm>
            <a:off x="6250855" y="1931350"/>
            <a:ext cx="678946" cy="410768"/>
          </a:xfrm>
          <a:prstGeom prst="rect">
            <a:avLst/>
          </a:prstGeom>
          <a:noFill/>
          <a:ln w="57150">
            <a:solidFill>
              <a:srgbClr val="878CB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err="1">
              <a:ln>
                <a:noFill/>
              </a:ln>
              <a:solidFill>
                <a:srgbClr val="0F20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F1683D1A-3EE6-42B3-966C-B5436B7118AC}"/>
              </a:ext>
            </a:extLst>
          </p:cNvPr>
          <p:cNvCxnSpPr>
            <a:cxnSpLocks/>
          </p:cNvCxnSpPr>
          <p:nvPr/>
        </p:nvCxnSpPr>
        <p:spPr>
          <a:xfrm flipH="1">
            <a:off x="6923544" y="3344201"/>
            <a:ext cx="6257" cy="9463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E59EE8A0-BD76-4626-8400-F232FD452B5D}"/>
              </a:ext>
            </a:extLst>
          </p:cNvPr>
          <p:cNvCxnSpPr>
            <a:cxnSpLocks/>
          </p:cNvCxnSpPr>
          <p:nvPr/>
        </p:nvCxnSpPr>
        <p:spPr>
          <a:xfrm flipH="1">
            <a:off x="8558743" y="3344200"/>
            <a:ext cx="6257" cy="9463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91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5" grpId="0"/>
      <p:bldP spid="26" grpId="0"/>
      <p:bldP spid="28" grpId="0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CBF0BA4-9199-469A-9B21-F87F3BD1B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073" y="1804993"/>
            <a:ext cx="8353854" cy="1533512"/>
          </a:xfrm>
          <a:prstGeom prst="rect">
            <a:avLst/>
          </a:prstGeom>
          <a:ln w="38100" cap="sq">
            <a:solidFill>
              <a:srgbClr val="0073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C6545E-6418-4205-AF6E-02BFBD9A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3. Opret og tilgå dine rapporter (6 af 8)</a:t>
            </a:r>
          </a:p>
        </p:txBody>
      </p:sp>
      <p:sp>
        <p:nvSpPr>
          <p:cNvPr id="6" name="Tekstfelt 29">
            <a:extLst>
              <a:ext uri="{FF2B5EF4-FFF2-40B4-BE49-F238E27FC236}">
                <a16:creationId xmlns:a16="http://schemas.microsoft.com/office/drawing/2014/main" id="{0544BD3C-B82C-4D4C-836B-AE9C78B332DE}"/>
              </a:ext>
            </a:extLst>
          </p:cNvPr>
          <p:cNvSpPr txBox="1"/>
          <p:nvPr/>
        </p:nvSpPr>
        <p:spPr>
          <a:xfrm>
            <a:off x="7156710" y="2444097"/>
            <a:ext cx="1235260" cy="504201"/>
          </a:xfrm>
          <a:prstGeom prst="rect">
            <a:avLst/>
          </a:prstGeom>
          <a:noFill/>
          <a:ln w="57150">
            <a:solidFill>
              <a:srgbClr val="878CB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err="1">
              <a:ln>
                <a:noFill/>
              </a:ln>
              <a:solidFill>
                <a:srgbClr val="0F20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0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7F95F1-44C9-440E-A95C-DC5FEE885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24" y="1493561"/>
            <a:ext cx="8604250" cy="2495821"/>
          </a:xfrm>
          <a:prstGeom prst="rect">
            <a:avLst/>
          </a:prstGeom>
          <a:ln w="38100">
            <a:solidFill>
              <a:srgbClr val="005776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553BDF-07A8-4C28-AE04-3E464247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3. Opret og tilgå dine rapporter (7 af 8)</a:t>
            </a:r>
          </a:p>
        </p:txBody>
      </p:sp>
      <p:sp>
        <p:nvSpPr>
          <p:cNvPr id="8" name="Tekstfelt 29">
            <a:extLst>
              <a:ext uri="{FF2B5EF4-FFF2-40B4-BE49-F238E27FC236}">
                <a16:creationId xmlns:a16="http://schemas.microsoft.com/office/drawing/2014/main" id="{2DD3CB3F-BF44-4E71-8464-37F054B403A9}"/>
              </a:ext>
            </a:extLst>
          </p:cNvPr>
          <p:cNvSpPr txBox="1"/>
          <p:nvPr/>
        </p:nvSpPr>
        <p:spPr>
          <a:xfrm>
            <a:off x="1636126" y="2050457"/>
            <a:ext cx="5277421" cy="1436227"/>
          </a:xfrm>
          <a:prstGeom prst="rect">
            <a:avLst/>
          </a:prstGeom>
          <a:noFill/>
          <a:ln w="57150">
            <a:solidFill>
              <a:srgbClr val="878CB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err="1">
              <a:ln>
                <a:noFill/>
              </a:ln>
              <a:solidFill>
                <a:srgbClr val="0F20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2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53BDF-07A8-4C28-AE04-3E464247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3. Opret og tilgå dine rapporter (8 af 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85F18-8627-49C7-BAE8-6027CA99A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38" y="1252728"/>
            <a:ext cx="8905724" cy="2909385"/>
          </a:xfrm>
          <a:prstGeom prst="rect">
            <a:avLst/>
          </a:prstGeom>
          <a:ln w="38100">
            <a:solidFill>
              <a:srgbClr val="005776"/>
            </a:solidFill>
          </a:ln>
        </p:spPr>
      </p:pic>
    </p:spTree>
    <p:extLst>
      <p:ext uri="{BB962C8B-B14F-4D97-AF65-F5344CB8AC3E}">
        <p14:creationId xmlns:p14="http://schemas.microsoft.com/office/powerpoint/2010/main" val="648759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111" y="1335600"/>
            <a:ext cx="5484683" cy="1058506"/>
          </a:xfrm>
        </p:spPr>
        <p:txBody>
          <a:bodyPr>
            <a:normAutofit/>
          </a:bodyPr>
          <a:lstStyle/>
          <a:p>
            <a:r>
              <a:rPr lang="da-DK" sz="2700" dirty="0"/>
              <a:t>Lektion 2 - demonstration</a:t>
            </a:r>
          </a:p>
        </p:txBody>
      </p:sp>
      <p:sp>
        <p:nvSpPr>
          <p:cNvPr id="19" name="Undertitel 18">
            <a:extLst>
              <a:ext uri="{FF2B5EF4-FFF2-40B4-BE49-F238E27FC236}">
                <a16:creationId xmlns:a16="http://schemas.microsoft.com/office/drawing/2014/main" id="{22517D31-BAFF-4B38-9280-605F80400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110" y="2568971"/>
            <a:ext cx="3880230" cy="1636066"/>
          </a:xfrm>
        </p:spPr>
        <p:txBody>
          <a:bodyPr>
            <a:normAutofit lnSpcReduction="10000"/>
          </a:bodyPr>
          <a:lstStyle/>
          <a:p>
            <a:r>
              <a:rPr lang="da-DK" sz="1650" b="1" dirty="0"/>
              <a:t>Rapporter</a:t>
            </a:r>
          </a:p>
          <a:p>
            <a:pPr marL="214313" indent="-2143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/>
              <a:t>Fanen rapport og bestilte rapporter</a:t>
            </a:r>
          </a:p>
          <a:p>
            <a:pPr marL="214313" indent="-2143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/>
              <a:t>Oprettelse af en rapport</a:t>
            </a:r>
          </a:p>
          <a:p>
            <a:pPr marL="214313" indent="-2143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/>
              <a:t>Visning af en rapport</a:t>
            </a:r>
          </a:p>
          <a:p>
            <a:pPr marL="214313" indent="-2143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/>
              <a:t>Gennemgang af relevante rapporter </a:t>
            </a:r>
          </a:p>
        </p:txBody>
      </p:sp>
      <p:pic>
        <p:nvPicPr>
          <p:cNvPr id="4" name="Grafik 3" descr="Teater">
            <a:extLst>
              <a:ext uri="{FF2B5EF4-FFF2-40B4-BE49-F238E27FC236}">
                <a16:creationId xmlns:a16="http://schemas.microsoft.com/office/drawing/2014/main" id="{5D314104-B578-4FEE-82EC-BF5C9345B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7131" y="1864852"/>
            <a:ext cx="2459369" cy="2459369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FACDFB96-2EDA-41E5-8152-F04BE52C5585}"/>
              </a:ext>
            </a:extLst>
          </p:cNvPr>
          <p:cNvSpPr txBox="1"/>
          <p:nvPr/>
        </p:nvSpPr>
        <p:spPr>
          <a:xfrm>
            <a:off x="1150935" y="4343400"/>
            <a:ext cx="7828261" cy="3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gør opmærksom på, at vi benytter testdata</a:t>
            </a:r>
          </a:p>
        </p:txBody>
      </p:sp>
    </p:spTree>
    <p:extLst>
      <p:ext uri="{BB962C8B-B14F-4D97-AF65-F5344CB8AC3E}">
        <p14:creationId xmlns:p14="http://schemas.microsoft.com/office/powerpoint/2010/main" val="3455629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2 - Opsamling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D4F6F0C-690D-4DCC-AEC7-5839157815B3}"/>
              </a:ext>
            </a:extLst>
          </p:cNvPr>
          <p:cNvSpPr txBox="1"/>
          <p:nvPr/>
        </p:nvSpPr>
        <p:spPr>
          <a:xfrm>
            <a:off x="3445889" y="2375056"/>
            <a:ext cx="4572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”Jeg ved, hvad en rapport er, og hvad jeg, i min rolle som systemadministrator, kan bruge rapporter til i KP Basis”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”Jeg ved, hvordan jeg opretter og åbner en rapport”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”Jeg ved, hvordan jeg kan filtrere indholdet i rapporter”</a:t>
            </a:r>
          </a:p>
        </p:txBody>
      </p:sp>
    </p:spTree>
    <p:extLst>
      <p:ext uri="{BB962C8B-B14F-4D97-AF65-F5344CB8AC3E}">
        <p14:creationId xmlns:p14="http://schemas.microsoft.com/office/powerpoint/2010/main" val="2448357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2 - Spørgsmål</a:t>
            </a:r>
          </a:p>
        </p:txBody>
      </p:sp>
      <p:pic>
        <p:nvPicPr>
          <p:cNvPr id="7" name="Grafik 6" descr="Spørgsmål kontur">
            <a:extLst>
              <a:ext uri="{FF2B5EF4-FFF2-40B4-BE49-F238E27FC236}">
                <a16:creationId xmlns:a16="http://schemas.microsoft.com/office/drawing/2014/main" id="{AFBCB4BD-802E-4A67-802F-8096DDE9B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27679" y="1864853"/>
            <a:ext cx="2459700" cy="24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63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110" y="1335600"/>
            <a:ext cx="6904198" cy="1058506"/>
          </a:xfrm>
        </p:spPr>
        <p:txBody>
          <a:bodyPr>
            <a:normAutofit fontScale="90000"/>
          </a:bodyPr>
          <a:lstStyle/>
          <a:p>
            <a:r>
              <a:rPr lang="da-DK" sz="2700" dirty="0"/>
              <a:t>Tid afsat til deltageres eventuelle spørgsmål, behov for ekstra demonstration,  afklaring, mm.</a:t>
            </a:r>
          </a:p>
        </p:txBody>
      </p:sp>
      <p:pic>
        <p:nvPicPr>
          <p:cNvPr id="7" name="Grafik 6" descr="Spørgsmål kontur">
            <a:extLst>
              <a:ext uri="{FF2B5EF4-FFF2-40B4-BE49-F238E27FC236}">
                <a16:creationId xmlns:a16="http://schemas.microsoft.com/office/drawing/2014/main" id="{AFBCB4BD-802E-4A67-802F-8096DDE9B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73947" y="2887750"/>
            <a:ext cx="1681940" cy="1681940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9B200A31-DC0B-467B-9FAC-B742B37040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4" name="Grafik 3" descr="Gymnast: Gulvrutine kontur">
            <a:extLst>
              <a:ext uri="{FF2B5EF4-FFF2-40B4-BE49-F238E27FC236}">
                <a16:creationId xmlns:a16="http://schemas.microsoft.com/office/drawing/2014/main" id="{F1322385-CFB7-4781-818F-02355765D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8503" y="2238443"/>
            <a:ext cx="1942323" cy="194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81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24C49-F4FB-4F89-B925-F0B505BF0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111" y="1335600"/>
            <a:ext cx="5510433" cy="1058506"/>
          </a:xfrm>
        </p:spPr>
        <p:txBody>
          <a:bodyPr>
            <a:normAutofit/>
          </a:bodyPr>
          <a:lstStyle/>
          <a:p>
            <a:r>
              <a:rPr lang="da-DK" sz="2700" dirty="0"/>
              <a:t>Afrunding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910C48A-EE2C-4495-9851-6FBF962BA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Link til relevant uddannelsesmateriale:</a:t>
            </a:r>
          </a:p>
          <a:p>
            <a:r>
              <a:rPr lang="da-DK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Dokumenter - Uddannelsesmaterialer (KP Basis) (kombit.dk)</a:t>
            </a:r>
            <a:endParaRPr lang="da-DK" i="1" dirty="0"/>
          </a:p>
          <a:p>
            <a:endParaRPr lang="da-DK" i="1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5D59300-CEA7-4927-B055-56D8803270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363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6F345595-6D09-4E8B-ABBC-1BE00165BF83}"/>
              </a:ext>
            </a:extLst>
          </p:cNvPr>
          <p:cNvSpPr/>
          <p:nvPr/>
        </p:nvSpPr>
        <p:spPr>
          <a:xfrm>
            <a:off x="3758949" y="2037271"/>
            <a:ext cx="1620000" cy="162000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4794660-6CCE-4643-80B0-20705FACDFCE}"/>
              </a:ext>
            </a:extLst>
          </p:cNvPr>
          <p:cNvSpPr/>
          <p:nvPr/>
        </p:nvSpPr>
        <p:spPr>
          <a:xfrm>
            <a:off x="1107832" y="2037271"/>
            <a:ext cx="1620000" cy="162000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66B1BA7-622B-41D0-BD36-5B6BA3D7E6BA}"/>
              </a:ext>
            </a:extLst>
          </p:cNvPr>
          <p:cNvSpPr/>
          <p:nvPr/>
        </p:nvSpPr>
        <p:spPr>
          <a:xfrm>
            <a:off x="6416168" y="2037271"/>
            <a:ext cx="1620000" cy="1620000"/>
          </a:xfrm>
          <a:prstGeom prst="rect">
            <a:avLst/>
          </a:prstGeom>
          <a:solidFill>
            <a:srgbClr val="00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0BFD1C-40F7-47CF-90E2-EAFF3182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1. Struktur på dagens undervisning (1 af 2)</a:t>
            </a:r>
          </a:p>
        </p:txBody>
      </p:sp>
      <p:pic>
        <p:nvPicPr>
          <p:cNvPr id="39" name="Grafik 38" descr="Radiomikrofon kontur">
            <a:extLst>
              <a:ext uri="{FF2B5EF4-FFF2-40B4-BE49-F238E27FC236}">
                <a16:creationId xmlns:a16="http://schemas.microsoft.com/office/drawing/2014/main" id="{4BF07CBC-457F-4CE1-8610-583E6443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2549" y="2357976"/>
            <a:ext cx="690565" cy="690565"/>
          </a:xfrm>
          <a:prstGeom prst="rect">
            <a:avLst/>
          </a:prstGeom>
        </p:spPr>
      </p:pic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62694104-8A5D-427F-9D96-35FF7E90FB4C}"/>
              </a:ext>
            </a:extLst>
          </p:cNvPr>
          <p:cNvCxnSpPr>
            <a:cxnSpLocks/>
          </p:cNvCxnSpPr>
          <p:nvPr/>
        </p:nvCxnSpPr>
        <p:spPr>
          <a:xfrm flipH="1">
            <a:off x="1572549" y="2356610"/>
            <a:ext cx="678719" cy="6905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 descr="Klaptræ kontur">
            <a:extLst>
              <a:ext uri="{FF2B5EF4-FFF2-40B4-BE49-F238E27FC236}">
                <a16:creationId xmlns:a16="http://schemas.microsoft.com/office/drawing/2014/main" id="{80689C3C-E27D-4FFD-9C4D-19D996A1B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80886" y="2357976"/>
            <a:ext cx="690565" cy="690565"/>
          </a:xfrm>
          <a:prstGeom prst="rect">
            <a:avLst/>
          </a:prstGeom>
        </p:spPr>
      </p:pic>
      <p:pic>
        <p:nvPicPr>
          <p:cNvPr id="45" name="Grafik 44" descr="Kamera kontur">
            <a:extLst>
              <a:ext uri="{FF2B5EF4-FFF2-40B4-BE49-F238E27FC236}">
                <a16:creationId xmlns:a16="http://schemas.microsoft.com/office/drawing/2014/main" id="{84E112F9-08A1-4E14-9E94-31E73A94E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3666" y="2356611"/>
            <a:ext cx="690565" cy="690565"/>
          </a:xfrm>
          <a:prstGeom prst="rect">
            <a:avLst/>
          </a:prstGeom>
        </p:spPr>
      </p:pic>
      <p:sp>
        <p:nvSpPr>
          <p:cNvPr id="32" name="Tekstfelt 31">
            <a:extLst>
              <a:ext uri="{FF2B5EF4-FFF2-40B4-BE49-F238E27FC236}">
                <a16:creationId xmlns:a16="http://schemas.microsoft.com/office/drawing/2014/main" id="{3B23F9FE-F592-4297-8B5D-FD407D501EF1}"/>
              </a:ext>
            </a:extLst>
          </p:cNvPr>
          <p:cNvSpPr txBox="1"/>
          <p:nvPr/>
        </p:nvSpPr>
        <p:spPr>
          <a:xfrm>
            <a:off x="1107832" y="3087448"/>
            <a:ext cx="1620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500" dirty="0">
                <a:solidFill>
                  <a:schemeClr val="bg1"/>
                </a:solidFill>
                <a:latin typeface="Trebuchet MS" panose="020B0603020202020204" pitchFamily="34" charset="0"/>
              </a:rPr>
              <a:t>Slå din mikrofon fra</a:t>
            </a:r>
            <a:endParaRPr lang="da-DK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B77EC6EE-8829-446D-9DF7-4EEC6F79D08B}"/>
              </a:ext>
            </a:extLst>
          </p:cNvPr>
          <p:cNvSpPr txBox="1"/>
          <p:nvPr/>
        </p:nvSpPr>
        <p:spPr>
          <a:xfrm>
            <a:off x="3758949" y="3087448"/>
            <a:ext cx="17221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500" dirty="0">
                <a:solidFill>
                  <a:schemeClr val="bg1"/>
                </a:solidFill>
                <a:latin typeface="Trebuchet MS" panose="020B0603020202020204" pitchFamily="34" charset="0"/>
              </a:rPr>
              <a:t>Tænd for dit kamera</a:t>
            </a:r>
            <a:endParaRPr lang="da-DK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31DBAB4D-0C8D-4623-B4D1-9E18E3B045F8}"/>
              </a:ext>
            </a:extLst>
          </p:cNvPr>
          <p:cNvSpPr txBox="1"/>
          <p:nvPr/>
        </p:nvSpPr>
        <p:spPr>
          <a:xfrm>
            <a:off x="6437132" y="3087448"/>
            <a:ext cx="15780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500" dirty="0">
                <a:solidFill>
                  <a:schemeClr val="bg1"/>
                </a:solidFill>
                <a:latin typeface="Trebuchet MS" panose="020B0603020202020204" pitchFamily="34" charset="0"/>
              </a:rPr>
              <a:t>Mødet vil blive optaget</a:t>
            </a:r>
            <a:endParaRPr lang="da-DK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EC0EFB3C-DA1E-4922-81EA-A238B9606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976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BFD1C-40F7-47CF-90E2-EAFF3182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1. Struktur på dagens undervisning (2 af 2)</a:t>
            </a:r>
          </a:p>
        </p:txBody>
      </p:sp>
      <p:pic>
        <p:nvPicPr>
          <p:cNvPr id="13" name="Grafik 12" descr="Spørgsmål kontur">
            <a:extLst>
              <a:ext uri="{FF2B5EF4-FFF2-40B4-BE49-F238E27FC236}">
                <a16:creationId xmlns:a16="http://schemas.microsoft.com/office/drawing/2014/main" id="{73E8BDAE-E355-40A8-B8F3-459554EE3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06799" y="1864853"/>
            <a:ext cx="2459700" cy="2459700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20BAAFB0-A345-4BCC-9DC6-BE80DA777A91}"/>
              </a:ext>
            </a:extLst>
          </p:cNvPr>
          <p:cNvSpPr txBox="1"/>
          <p:nvPr/>
        </p:nvSpPr>
        <p:spPr>
          <a:xfrm>
            <a:off x="1224366" y="2306293"/>
            <a:ext cx="3667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/>
              <a:t>Stil jeres spørgsmål i chatten løbende, så svarer vi der hurtigst muligt</a:t>
            </a:r>
          </a:p>
        </p:txBody>
      </p:sp>
    </p:spTree>
    <p:extLst>
      <p:ext uri="{BB962C8B-B14F-4D97-AF65-F5344CB8AC3E}">
        <p14:creationId xmlns:p14="http://schemas.microsoft.com/office/powerpoint/2010/main" val="38912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110" y="1335600"/>
            <a:ext cx="5213730" cy="1058506"/>
          </a:xfrm>
        </p:spPr>
        <p:txBody>
          <a:bodyPr>
            <a:normAutofit/>
          </a:bodyPr>
          <a:lstStyle/>
          <a:p>
            <a:r>
              <a:rPr lang="da-DK" sz="2700" dirty="0"/>
              <a:t>Opsummering af onlinemøde A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8B59E3F-5329-4373-8DB3-65FC07B68FD0}"/>
              </a:ext>
            </a:extLst>
          </p:cNvPr>
          <p:cNvSpPr txBox="1"/>
          <p:nvPr/>
        </p:nvSpPr>
        <p:spPr>
          <a:xfrm>
            <a:off x="1150935" y="4343400"/>
            <a:ext cx="2867150" cy="3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i="1" dirty="0">
                <a:solidFill>
                  <a:schemeClr val="bg1"/>
                </a:solidFill>
              </a:rPr>
              <a:t>Vi gør opmærksom på, at vi benytter testdata</a:t>
            </a:r>
          </a:p>
        </p:txBody>
      </p:sp>
    </p:spTree>
    <p:extLst>
      <p:ext uri="{BB962C8B-B14F-4D97-AF65-F5344CB8AC3E}">
        <p14:creationId xmlns:p14="http://schemas.microsoft.com/office/powerpoint/2010/main" val="291398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BFD1C-40F7-47CF-90E2-EAFF3182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1. Opsummering af onlinemøde A (1 af 1)</a:t>
            </a: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EC0EFB3C-DA1E-4922-81EA-A238B9606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E73BA87F-77F2-4DD1-A94E-8FB6E5AE5B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751" y="1047890"/>
            <a:ext cx="8064500" cy="3576499"/>
          </a:xfrm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KP Basis er en basisløsning for den nye kommunale systemunderstøttelse af fagområdet Social Pension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Jeres rolle som systemadministratorer er at opsætte og tilpasse systemet gennem Systemparametre således, at KP Basis passer jeres kommunes behov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Ansvaret for administrationen og vedligeholdet af den enkelte systemparameter i systemet veksler mellem at være med centralt  eller delt</a:t>
            </a:r>
          </a:p>
        </p:txBody>
      </p:sp>
    </p:spTree>
    <p:extLst>
      <p:ext uri="{BB962C8B-B14F-4D97-AF65-F5344CB8AC3E}">
        <p14:creationId xmlns:p14="http://schemas.microsoft.com/office/powerpoint/2010/main" val="363437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8A8EF35-CC64-40B1-A543-C2E7C45A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700" dirty="0"/>
              <a:t>Lektion 1 - oplæg</a:t>
            </a:r>
          </a:p>
        </p:txBody>
      </p:sp>
      <p:sp>
        <p:nvSpPr>
          <p:cNvPr id="19" name="Undertitel 18">
            <a:extLst>
              <a:ext uri="{FF2B5EF4-FFF2-40B4-BE49-F238E27FC236}">
                <a16:creationId xmlns:a16="http://schemas.microsoft.com/office/drawing/2014/main" id="{22517D31-BAFF-4B38-9280-605F80400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110" y="2568971"/>
            <a:ext cx="6858000" cy="1636066"/>
          </a:xfrm>
        </p:spPr>
        <p:txBody>
          <a:bodyPr>
            <a:normAutofit/>
          </a:bodyPr>
          <a:lstStyle/>
          <a:p>
            <a:r>
              <a:rPr lang="da-DK" sz="1500" b="1" dirty="0"/>
              <a:t>Master- og brevskabeloner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Læringsmål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Master- og brevskabeloner - og hvad bruges de til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Administration af skabeloner og skabelonelementer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da-DK" sz="1500" dirty="0"/>
              <a:t>Hvordan ser det ud for sagsbehandlerne?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8B59E3F-5329-4373-8DB3-65FC07B68FD0}"/>
              </a:ext>
            </a:extLst>
          </p:cNvPr>
          <p:cNvSpPr txBox="1"/>
          <p:nvPr/>
        </p:nvSpPr>
        <p:spPr>
          <a:xfrm>
            <a:off x="1150935" y="4343400"/>
            <a:ext cx="2867150" cy="3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gør opmærksom på, at vi benytter testdata</a:t>
            </a:r>
          </a:p>
        </p:txBody>
      </p:sp>
    </p:spTree>
    <p:extLst>
      <p:ext uri="{BB962C8B-B14F-4D97-AF65-F5344CB8AC3E}">
        <p14:creationId xmlns:p14="http://schemas.microsoft.com/office/powerpoint/2010/main" val="162671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33128555-C804-45E8-BB58-2F906A54385F}"/>
              </a:ext>
            </a:extLst>
          </p:cNvPr>
          <p:cNvSpPr txBox="1"/>
          <p:nvPr/>
        </p:nvSpPr>
        <p:spPr>
          <a:xfrm>
            <a:off x="224097" y="1475448"/>
            <a:ext cx="6805353" cy="3148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6858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”Jeg ved, hvad master- og brevskabeloner er, og hvad de bruges til”</a:t>
            </a:r>
            <a:b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F20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”Jeg ved, hvordan master- og brevskabelonerne bliver til samlede breve, og hvordan sagsbehandlerne arbejder med disse”</a:t>
            </a:r>
          </a:p>
          <a:p>
            <a:pPr marL="6858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F20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F20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”Jeg ved, hvordan jeg retter og opretter master- og brevskabeloner”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CFCB3E-56CA-4ED8-9C05-DB43A9E1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1. Læringsmål (1 af 1)</a:t>
            </a:r>
            <a:endParaRPr lang="da-DK" sz="1800" dirty="0">
              <a:solidFill>
                <a:srgbClr val="DE9C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97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tcompany Powerpoint Template" id="{4CFC66B0-5736-4489-BF36-B530A32A208D}" vid="{50734CBC-CEE6-4DF0-B7AA-1333908070F0}"/>
    </a:ext>
  </a:extLst>
</a:theme>
</file>

<file path=ppt/theme/theme2.xml><?xml version="1.0" encoding="utf-8"?>
<a:theme xmlns:a="http://schemas.openxmlformats.org/drawingml/2006/main" name="1_Office Theme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tcompany Powerpoint Skabelon" id="{212EBC73-8479-4FB1-9C4C-53D59146E819}" vid="{DBB53E2A-4F3F-4CF5-9E4F-61F2BAE3429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d__x002d__x002d_ xmlns="96c47bad-65db-4d5f-86bb-1c02544a7891">- Undervisningsmaterialer</_x002d__x002d__x002d_>
    <_x002d__x002d_ xmlns="96c47bad-65db-4d5f-86bb-1c02544a7891" xsi:nil="true"/>
    <IconOverlay xmlns="http://schemas.microsoft.com/sharepoint/v4" xsi:nil="true"/>
    <Sortering xmlns="96c47bad-65db-4d5f-86bb-1c02544a7891">1</Sortering>
    <Download xmlns="96c47bad-65db-4d5f-86bb-1c02544a7891" xsi:nil="true"/>
    <yboy xmlns="96c47bad-65db-4d5f-86bb-1c02544a7891">
      <UserInfo>
        <DisplayName/>
        <AccountId xsi:nil="true"/>
        <AccountType/>
      </UserInfo>
    </yboy>
    <_x002d_ xmlns="96c47bad-65db-4d5f-86bb-1c02544a7891">- Undervisningsmaterialer</_x002d_>
    <Forsideemne xmlns="96c47bad-65db-4d5f-86bb-1c02544a7891">Undervisning for systemadministratorer (KP Basis)</Forsideemn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0E607AEC89A64FB01FB1CE00625A5F" ma:contentTypeVersion="11" ma:contentTypeDescription="Opret et nyt dokument." ma:contentTypeScope="" ma:versionID="08eeacecd7cf9fa4b62276a3e3a7ecf7">
  <xsd:schema xmlns:xsd="http://www.w3.org/2001/XMLSchema" xmlns:xs="http://www.w3.org/2001/XMLSchema" xmlns:p="http://schemas.microsoft.com/office/2006/metadata/properties" xmlns:ns2="96c47bad-65db-4d5f-86bb-1c02544a7891" xmlns:ns3="http://schemas.microsoft.com/sharepoint/v4" xmlns:ns4="f82b57f8-2ccb-4ab0-a5d2-1bfd24bdaa36" targetNamespace="http://schemas.microsoft.com/office/2006/metadata/properties" ma:root="true" ma:fieldsID="4b1b9caf7c048ffd508799d88ac70002" ns2:_="" ns3:_="" ns4:_="">
    <xsd:import namespace="96c47bad-65db-4d5f-86bb-1c02544a7891"/>
    <xsd:import namespace="http://schemas.microsoft.com/sharepoint/v4"/>
    <xsd:import namespace="f82b57f8-2ccb-4ab0-a5d2-1bfd24bdaa36"/>
    <xsd:element name="properties">
      <xsd:complexType>
        <xsd:sequence>
          <xsd:element name="documentManagement">
            <xsd:complexType>
              <xsd:all>
                <xsd:element ref="ns2:Forsideemne" minOccurs="0"/>
                <xsd:element ref="ns2:_x002d_" minOccurs="0"/>
                <xsd:element ref="ns2:_x002d__x002d_" minOccurs="0"/>
                <xsd:element ref="ns2:Sortering" minOccurs="0"/>
                <xsd:element ref="ns2:Download" minOccurs="0"/>
                <xsd:element ref="ns3:IconOverlay" minOccurs="0"/>
                <xsd:element ref="ns2:yboy" minOccurs="0"/>
                <xsd:element ref="ns2:_x002d__x002d__x002d_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47bad-65db-4d5f-86bb-1c02544a7891" elementFormDefault="qualified">
    <xsd:import namespace="http://schemas.microsoft.com/office/2006/documentManagement/types"/>
    <xsd:import namespace="http://schemas.microsoft.com/office/infopath/2007/PartnerControls"/>
    <xsd:element name="Forsideemne" ma:index="2" nillable="true" ma:displayName="Forsideemne" ma:format="Dropdown" ma:internalName="Forsideemne">
      <xsd:simpleType>
        <xsd:restriction base="dms:Choice">
          <xsd:enumeration value="Forvaltningshåndbog"/>
          <xsd:enumeration value="Høringsmateriale"/>
          <xsd:enumeration value="KL-breve"/>
          <xsd:enumeration value="KLIK-opgaver"/>
          <xsd:enumeration value="KLIK-opgaver og bilag (KP Basis)"/>
          <xsd:enumeration value="KLIK-opgaver og bilag (KP)"/>
          <xsd:enumeration value="Bilag (KP Basis)"/>
          <xsd:enumeration value="Præsentationer"/>
          <xsd:enumeration value="Præsentationer (KMD SPK)"/>
          <xsd:enumeration value="Generelle præsentationer (KP Basis)"/>
          <xsd:enumeration value="Implementeringshåndbog for KMD SPK"/>
          <xsd:enumeration value="Implementeringsmaterialer (KP Basis)"/>
          <xsd:enumeration value="Implementeringsmaterialer (KP)"/>
          <xsd:enumeration value="SPK integrationer"/>
          <xsd:enumeration value="Vejledninger mv. (KP)"/>
          <xsd:enumeration value="Webinar om brugen af KMD SPK"/>
          <xsd:enumeration value="Webinarer om KLIK-opgaver (KP Basis)"/>
          <xsd:enumeration value="Webinarer om KLIK-opgaver (KP)"/>
          <xsd:enumeration value="Webinarer om release 2.0 (KP)"/>
          <xsd:enumeration value="Møder (KP)"/>
          <xsd:enumeration value="Netværksmøder (KP Basis)"/>
          <xsd:enumeration value="Undervisning for systemadministratorer (KP Basis)"/>
          <xsd:enumeration value="Undervisning for superbrugere (KP Basis)"/>
          <xsd:enumeration value="Undervisning for medarbejdere m/ økonomiopgaver (KP Basis)"/>
          <xsd:enumeration value="Undervisning for supportberettigede brugere (KP Basis)"/>
          <xsd:enumeration value="Ændringsforslag og releases (KP)"/>
          <xsd:enumeration value="UDK Pension"/>
          <xsd:enumeration value="Teamvejledninger (KP)"/>
          <xsd:enumeration value="Træningsmiljø (KP)"/>
        </xsd:restriction>
      </xsd:simpleType>
    </xsd:element>
    <xsd:element name="_x002d_" ma:index="3" nillable="true" ma:displayName="-" ma:internalName="_x002d_">
      <xsd:simpleType>
        <xsd:restriction base="dms:Text">
          <xsd:maxLength value="255"/>
        </xsd:restriction>
      </xsd:simpleType>
    </xsd:element>
    <xsd:element name="_x002d__x002d_" ma:index="4" nillable="true" ma:displayName="--" ma:internalName="_x002d__x002d_">
      <xsd:simpleType>
        <xsd:restriction base="dms:Text">
          <xsd:maxLength value="255"/>
        </xsd:restriction>
      </xsd:simpleType>
    </xsd:element>
    <xsd:element name="Sortering" ma:index="5" nillable="true" ma:displayName="Sortering" ma:decimals="0" ma:internalName="Sortering">
      <xsd:simpleType>
        <xsd:restriction base="dms:Number"/>
      </xsd:simpleType>
    </xsd:element>
    <xsd:element name="Download" ma:index="6" nillable="true" ma:displayName="Download" ma:internalName="Download">
      <xsd:simpleType>
        <xsd:restriction base="dms:Text">
          <xsd:maxLength value="255"/>
        </xsd:restriction>
      </xsd:simpleType>
    </xsd:element>
    <xsd:element name="yboy" ma:index="14" nillable="true" ma:displayName="Person eller gruppe" ma:list="UserInfo" ma:internalName="ybo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2d__x002d__x002d_" ma:index="15" ma:displayName="---" ma:internalName="_x002d__x002d__x002d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b57f8-2ccb-4ab0-a5d2-1bfd24bdaa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110471-AE18-4997-8E2A-384A0EC8EC3B}">
  <ds:schemaRefs>
    <ds:schemaRef ds:uri="8f83e0f8-2295-4786-8eb5-386f2158d0b0"/>
    <ds:schemaRef ds:uri="http://purl.org/dc/elements/1.1/"/>
    <ds:schemaRef ds:uri="http://schemas.microsoft.com/sharepoint/v3"/>
    <ds:schemaRef ds:uri="8F83E0F8-2295-4786-8EB5-386F2158D0B0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F3C59F-8AEE-4B39-9C65-19E643FBE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54A288-AD7C-428B-8DA4-A968FD9008C3}"/>
</file>

<file path=docProps/app.xml><?xml version="1.0" encoding="utf-8"?>
<Properties xmlns="http://schemas.openxmlformats.org/officeDocument/2006/extended-properties" xmlns:vt="http://schemas.openxmlformats.org/officeDocument/2006/docPropsVTypes">
  <Template>Netcompany Powerpoint Template</Template>
  <TotalTime>7625</TotalTime>
  <Words>996</Words>
  <Application>Microsoft Office PowerPoint</Application>
  <PresentationFormat>Skærmshow (16:9)</PresentationFormat>
  <Paragraphs>177</Paragraphs>
  <Slides>38</Slides>
  <Notes>38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38</vt:i4>
      </vt:variant>
    </vt:vector>
  </HeadingPairs>
  <TitlesOfParts>
    <vt:vector size="45" baseType="lpstr">
      <vt:lpstr>Arial</vt:lpstr>
      <vt:lpstr>Calibri</vt:lpstr>
      <vt:lpstr>Symbol</vt:lpstr>
      <vt:lpstr>System Font Regular</vt:lpstr>
      <vt:lpstr>Trebuchet MS</vt:lpstr>
      <vt:lpstr>Office Theme</vt:lpstr>
      <vt:lpstr>1_Office Theme</vt:lpstr>
      <vt:lpstr>Velkommen til Onlinemøde B</vt:lpstr>
      <vt:lpstr>Netcompany </vt:lpstr>
      <vt:lpstr>Dagsprogram</vt:lpstr>
      <vt:lpstr>1. Struktur på dagens undervisning (1 af 2)</vt:lpstr>
      <vt:lpstr>1. Struktur på dagens undervisning (2 af 2)</vt:lpstr>
      <vt:lpstr>Opsummering af onlinemøde A</vt:lpstr>
      <vt:lpstr>1. Opsummering af onlinemøde A (1 af 1)</vt:lpstr>
      <vt:lpstr>Lektion 1 - oplæg</vt:lpstr>
      <vt:lpstr>1. Læringsmål (1 af 1)</vt:lpstr>
      <vt:lpstr>2. Hvad er master- og brevskabeloner, og hvad bruges de til? (1 af 4)</vt:lpstr>
      <vt:lpstr>2. Hvad er master- og brevskabeloner, og hvad bruges de til? (2 af 4)</vt:lpstr>
      <vt:lpstr>2. Hvad er master- og brevskabeloner, og hvad bruges de til? (3 af 4)</vt:lpstr>
      <vt:lpstr>2. Hvad er master- og brevskabeloner, og hvad bruges de til? (4 af 4)</vt:lpstr>
      <vt:lpstr>3. Administration af skabeloner og skabelonelementer (1 af 3)</vt:lpstr>
      <vt:lpstr>3. Administration af skabeloner og skabelonelementer (2 af 3)</vt:lpstr>
      <vt:lpstr>3. Administration af skabeloner og skabelonelementer (3 af 3)</vt:lpstr>
      <vt:lpstr>4. Hvordan ser det ud for sagsbehandlerne? (1 af 1)</vt:lpstr>
      <vt:lpstr>Lektion 1 - demonstration</vt:lpstr>
      <vt:lpstr>Lektion 1 - Opsamling</vt:lpstr>
      <vt:lpstr>Lektion 1 - Spørgsmål</vt:lpstr>
      <vt:lpstr>Pause</vt:lpstr>
      <vt:lpstr>Lektion 2 - oplæg</vt:lpstr>
      <vt:lpstr>1. Læringsmål (1 af 1)</vt:lpstr>
      <vt:lpstr>2. Rapporter – hvor og hvornår? (1 af 2)</vt:lpstr>
      <vt:lpstr>2. Rapporter – hvor og hvornår? (2 af 2)</vt:lpstr>
      <vt:lpstr>3. Opret og tilgå dine rapporter (1 af 8)</vt:lpstr>
      <vt:lpstr>3. Opret og tilgå dine rapporter (2 af 8)</vt:lpstr>
      <vt:lpstr>3. Opret og tilgå dine rapporter (3 af 8)</vt:lpstr>
      <vt:lpstr>3. Opret og tilgå dine rapporter (4 af 8)</vt:lpstr>
      <vt:lpstr>3. Opret og tilgå dine rapporter (5 af 8)</vt:lpstr>
      <vt:lpstr>3. Opret og tilgå dine rapporter (6 af 8)</vt:lpstr>
      <vt:lpstr>3. Opret og tilgå dine rapporter (7 af 8)</vt:lpstr>
      <vt:lpstr>3. Opret og tilgå dine rapporter (8 af 8)</vt:lpstr>
      <vt:lpstr>Lektion 2 - demonstration</vt:lpstr>
      <vt:lpstr>Lektion 2 - Opsamling</vt:lpstr>
      <vt:lpstr>Lektion 2 - Spørgsmål</vt:lpstr>
      <vt:lpstr>Tid afsat til deltageres eventuelle spørgsmål, behov for ekstra demonstration,  afklaring, mm.</vt:lpstr>
      <vt:lpstr>Afrunding</vt:lpstr>
    </vt:vector>
  </TitlesOfParts>
  <Manager/>
  <Company>Netcompany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Onlinemøde B</dc:title>
  <dc:subject/>
  <dc:creator>Natasja Halken Nordkvist Henriksen</dc:creator>
  <cp:keywords/>
  <dc:description/>
  <cp:lastModifiedBy>Eva Maria Ellingsøe</cp:lastModifiedBy>
  <cp:revision>56</cp:revision>
  <dcterms:created xsi:type="dcterms:W3CDTF">2021-09-20T12:43:22Z</dcterms:created>
  <dcterms:modified xsi:type="dcterms:W3CDTF">2021-12-08T10:56:13Z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Netcompany</vt:lpwstr>
  </property>
  <property fmtid="{D5CDD505-2E9C-101B-9397-08002B2CF9AE}" pid="3" name="ContentTypeId">
    <vt:lpwstr>0x010100D50E607AEC89A64FB01FB1CE00625A5F</vt:lpwstr>
  </property>
  <property fmtid="{D5CDD505-2E9C-101B-9397-08002B2CF9AE}" pid="4" name="CCMSystemID">
    <vt:lpwstr>a83c9e44-5554-4fe4-9554-0ea6ec621664</vt:lpwstr>
  </property>
  <property fmtid="{D5CDD505-2E9C-101B-9397-08002B2CF9AE}" pid="5" name="_dlc_DocIdItemGuid">
    <vt:lpwstr>cfcecc48-ce1b-431c-a677-b3248011004e</vt:lpwstr>
  </property>
  <property fmtid="{D5CDD505-2E9C-101B-9397-08002B2CF9AE}" pid="6" name="xd_Signature">
    <vt:bool>false</vt:bool>
  </property>
  <property fmtid="{D5CDD505-2E9C-101B-9397-08002B2CF9AE}" pid="7" name="CCMOneDriveID">
    <vt:lpwstr/>
  </property>
  <property fmtid="{D5CDD505-2E9C-101B-9397-08002B2CF9AE}" pid="8" name="CCMOneDriveOwnerID">
    <vt:lpwstr/>
  </property>
  <property fmtid="{D5CDD505-2E9C-101B-9397-08002B2CF9AE}" pid="9" name="CCMOneDriveItemID">
    <vt:lpwstr/>
  </property>
  <property fmtid="{D5CDD505-2E9C-101B-9397-08002B2CF9AE}" pid="10" name="CCMIsSharedOnOneDrive">
    <vt:bool>false</vt:bool>
  </property>
  <property fmtid="{D5CDD505-2E9C-101B-9397-08002B2CF9AE}" pid="11" name="CCMSystem">
    <vt:lpwstr> </vt:lpwstr>
  </property>
</Properties>
</file>